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75" r:id="rId3"/>
    <p:sldId id="315" r:id="rId4"/>
    <p:sldId id="316" r:id="rId5"/>
    <p:sldId id="317" r:id="rId6"/>
    <p:sldId id="318" r:id="rId7"/>
    <p:sldId id="319" r:id="rId8"/>
    <p:sldId id="320" r:id="rId9"/>
    <p:sldId id="321" r:id="rId10"/>
    <p:sldId id="322" r:id="rId11"/>
    <p:sldId id="323" r:id="rId12"/>
    <p:sldId id="324" r:id="rId13"/>
    <p:sldId id="325" r:id="rId14"/>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5B3"/>
    <a:srgbClr val="3FA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1" autoAdjust="0"/>
    <p:restoredTop sz="86418" autoAdjust="0"/>
  </p:normalViewPr>
  <p:slideViewPr>
    <p:cSldViewPr snapToGrid="0">
      <p:cViewPr varScale="1">
        <p:scale>
          <a:sx n="112" d="100"/>
          <a:sy n="112" d="100"/>
        </p:scale>
        <p:origin x="928" y="19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67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6AFD43-C8AB-4964-8117-245B67A58861}" type="datetimeFigureOut">
              <a:rPr lang="nl-BE" smtClean="0"/>
              <a:t>30/04/18</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17191C-E6B9-4DA7-9F29-8DC5713AABA4}" type="slidenum">
              <a:rPr lang="nl-BE" smtClean="0"/>
              <a:t>‹#›</a:t>
            </a:fld>
            <a:endParaRPr lang="nl-BE"/>
          </a:p>
        </p:txBody>
      </p:sp>
    </p:spTree>
    <p:extLst>
      <p:ext uri="{BB962C8B-B14F-4D97-AF65-F5344CB8AC3E}">
        <p14:creationId xmlns:p14="http://schemas.microsoft.com/office/powerpoint/2010/main" val="1419059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9317191C-E6B9-4DA7-9F29-8DC5713AABA4}" type="slidenum">
              <a:rPr lang="nl-BE" smtClean="0"/>
              <a:t>1</a:t>
            </a:fld>
            <a:endParaRPr lang="nl-BE"/>
          </a:p>
        </p:txBody>
      </p:sp>
    </p:spTree>
    <p:extLst>
      <p:ext uri="{BB962C8B-B14F-4D97-AF65-F5344CB8AC3E}">
        <p14:creationId xmlns:p14="http://schemas.microsoft.com/office/powerpoint/2010/main" val="3374681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66900" indent="-166900">
              <a:spcBef>
                <a:spcPct val="0"/>
              </a:spcBef>
              <a:buFontTx/>
              <a:buChar char="•"/>
            </a:pPr>
            <a:r>
              <a:rPr lang="en-US">
                <a:latin typeface="Calibri" charset="0"/>
              </a:rPr>
              <a:t>Tetd</a:t>
            </a:r>
          </a:p>
          <a:p>
            <a:pPr marL="166900" indent="-166900">
              <a:spcBef>
                <a:spcPct val="0"/>
              </a:spcBef>
              <a:buFontTx/>
              <a:buChar char="•"/>
            </a:pPr>
            <a:r>
              <a:rPr lang="en-US">
                <a:latin typeface="Calibri" charset="0"/>
              </a:rPr>
              <a:t>uj7j7</a:t>
            </a:r>
          </a:p>
        </p:txBody>
      </p:sp>
      <p:sp>
        <p:nvSpPr>
          <p:cNvPr id="1638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6490">
              <a:defRPr sz="2400">
                <a:solidFill>
                  <a:schemeClr val="tx1"/>
                </a:solidFill>
                <a:latin typeface="Tahoma" charset="0"/>
                <a:ea typeface="ＭＳ Ｐゴシック" charset="0"/>
                <a:cs typeface="ＭＳ Ｐゴシック" charset="0"/>
              </a:defRPr>
            </a:lvl1pPr>
            <a:lvl2pPr marL="743896" indent="-286114" defTabSz="896490">
              <a:defRPr sz="2400">
                <a:solidFill>
                  <a:schemeClr val="tx1"/>
                </a:solidFill>
                <a:latin typeface="Tahoma" charset="0"/>
                <a:ea typeface="ＭＳ Ｐゴシック" charset="0"/>
              </a:defRPr>
            </a:lvl2pPr>
            <a:lvl3pPr marL="1144455" indent="-228891" defTabSz="896490">
              <a:defRPr sz="2400">
                <a:solidFill>
                  <a:schemeClr val="tx1"/>
                </a:solidFill>
                <a:latin typeface="Tahoma" charset="0"/>
                <a:ea typeface="ＭＳ Ｐゴシック" charset="0"/>
              </a:defRPr>
            </a:lvl3pPr>
            <a:lvl4pPr marL="1602237" indent="-228891" defTabSz="896490">
              <a:defRPr sz="2400">
                <a:solidFill>
                  <a:schemeClr val="tx1"/>
                </a:solidFill>
                <a:latin typeface="Tahoma" charset="0"/>
                <a:ea typeface="ＭＳ Ｐゴシック" charset="0"/>
              </a:defRPr>
            </a:lvl4pPr>
            <a:lvl5pPr marL="2060020" indent="-228891" defTabSz="896490">
              <a:defRPr sz="2400">
                <a:solidFill>
                  <a:schemeClr val="tx1"/>
                </a:solidFill>
                <a:latin typeface="Tahoma" charset="0"/>
                <a:ea typeface="ＭＳ Ｐゴシック" charset="0"/>
              </a:defRPr>
            </a:lvl5pPr>
            <a:lvl6pPr marL="2517801" indent="-228891" defTabSz="896490" eaLnBrk="0" fontAlgn="base" hangingPunct="0">
              <a:spcBef>
                <a:spcPct val="0"/>
              </a:spcBef>
              <a:spcAft>
                <a:spcPct val="0"/>
              </a:spcAft>
              <a:defRPr sz="2400">
                <a:solidFill>
                  <a:schemeClr val="tx1"/>
                </a:solidFill>
                <a:latin typeface="Tahoma" charset="0"/>
                <a:ea typeface="ＭＳ Ｐゴシック" charset="0"/>
              </a:defRPr>
            </a:lvl6pPr>
            <a:lvl7pPr marL="2975583" indent="-228891" defTabSz="896490" eaLnBrk="0" fontAlgn="base" hangingPunct="0">
              <a:spcBef>
                <a:spcPct val="0"/>
              </a:spcBef>
              <a:spcAft>
                <a:spcPct val="0"/>
              </a:spcAft>
              <a:defRPr sz="2400">
                <a:solidFill>
                  <a:schemeClr val="tx1"/>
                </a:solidFill>
                <a:latin typeface="Tahoma" charset="0"/>
                <a:ea typeface="ＭＳ Ｐゴシック" charset="0"/>
              </a:defRPr>
            </a:lvl7pPr>
            <a:lvl8pPr marL="3433366" indent="-228891" defTabSz="896490" eaLnBrk="0" fontAlgn="base" hangingPunct="0">
              <a:spcBef>
                <a:spcPct val="0"/>
              </a:spcBef>
              <a:spcAft>
                <a:spcPct val="0"/>
              </a:spcAft>
              <a:defRPr sz="2400">
                <a:solidFill>
                  <a:schemeClr val="tx1"/>
                </a:solidFill>
                <a:latin typeface="Tahoma" charset="0"/>
                <a:ea typeface="ＭＳ Ｐゴシック" charset="0"/>
              </a:defRPr>
            </a:lvl8pPr>
            <a:lvl9pPr marL="3891147" indent="-228891" defTabSz="89649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r" defTabSz="896490" rtl="0" eaLnBrk="1" fontAlgn="base" latinLnBrk="0" hangingPunct="1">
              <a:lnSpc>
                <a:spcPct val="100000"/>
              </a:lnSpc>
              <a:spcBef>
                <a:spcPct val="0"/>
              </a:spcBef>
              <a:spcAft>
                <a:spcPct val="0"/>
              </a:spcAft>
              <a:buClrTx/>
              <a:buSzTx/>
              <a:buFontTx/>
              <a:buNone/>
              <a:tabLst/>
              <a:defRPr/>
            </a:pPr>
            <a:fld id="{E5DED164-ACD1-6E43-A43B-1B342B1F217D}"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89649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506093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D250E6-8F1C-42C8-A011-3C9C2641E1D7}" type="slidenum">
              <a:rPr kumimoji="0" lang="en-US" altLang="zh-CN" sz="1300" b="0" i="0" u="none" strike="noStrike" kern="1200" cap="none" spc="0" normalizeH="0" baseline="0" noProof="0" smtClean="0">
                <a:ln>
                  <a:noFill/>
                </a:ln>
                <a:solidFill>
                  <a:srgbClr val="000000"/>
                </a:solidFill>
                <a:effectLst/>
                <a:uLnTx/>
                <a:uFillTx/>
                <a:latin typeface="Arial" pitchFamily="34" charset="0"/>
                <a:ea typeface="宋体" panose="02010600030101010101" pitchFamily="2" charset="-122"/>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zh-CN" sz="1300" b="0" i="0" u="none" strike="noStrike" kern="1200" cap="none" spc="0" normalizeH="0" baseline="0" noProof="0">
              <a:ln>
                <a:noFill/>
              </a:ln>
              <a:solidFill>
                <a:srgbClr val="000000"/>
              </a:solidFill>
              <a:effectLst/>
              <a:uLnTx/>
              <a:uFillTx/>
              <a:latin typeface="Arial" pitchFamily="34" charset="0"/>
              <a:ea typeface="宋体" panose="02010600030101010101" pitchFamily="2" charset="-122"/>
              <a:cs typeface="Arial" pitchFamily="34" charset="0"/>
            </a:endParaRPr>
          </a:p>
        </p:txBody>
      </p:sp>
    </p:spTree>
    <p:extLst>
      <p:ext uri="{BB962C8B-B14F-4D97-AF65-F5344CB8AC3E}">
        <p14:creationId xmlns:p14="http://schemas.microsoft.com/office/powerpoint/2010/main" val="32924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51212B-8C93-4826-888F-4C26A91DE2BD}" type="slidenum">
              <a:rPr kumimoji="0" lang="en-US" altLang="zh-CN" sz="1300" b="0" i="0" u="none" strike="noStrike" kern="1200" cap="none" spc="0" normalizeH="0" baseline="0" noProof="0">
                <a:ln>
                  <a:noFill/>
                </a:ln>
                <a:solidFill>
                  <a:srgbClr val="000000"/>
                </a:solidFill>
                <a:effectLst/>
                <a:uLnTx/>
                <a:uFillTx/>
                <a:latin typeface="Arial" pitchFamily="34" charset="0"/>
                <a:ea typeface="宋体" panose="02010600030101010101" pitchFamily="2" charset="-122"/>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zh-CN" sz="1300" b="0" i="0" u="none" strike="noStrike" kern="1200" cap="none" spc="0" normalizeH="0" baseline="0" noProof="0">
              <a:ln>
                <a:noFill/>
              </a:ln>
              <a:solidFill>
                <a:srgbClr val="000000"/>
              </a:solidFill>
              <a:effectLst/>
              <a:uLnTx/>
              <a:uFillTx/>
              <a:latin typeface="Arial" pitchFamily="34" charset="0"/>
              <a:ea typeface="宋体" panose="02010600030101010101" pitchFamily="2" charset="-122"/>
              <a:cs typeface="Arial" pitchFamily="34"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p:spPr>
        <p:txBody>
          <a:bodyPr/>
          <a:lstStyle/>
          <a:p>
            <a:pPr eaLnBrk="1" hangingPunct="1"/>
            <a:endParaRPr kumimoji="0" lang="en-US" altLang="zh-CN" dirty="0">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2380415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056E7B-5A14-45F1-A395-ED97EECFD65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63A22A47-BF2D-4210-A511-53904AEAD0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78AFED4A-CCE4-4D99-9B8A-40E7DE394096}"/>
              </a:ext>
            </a:extLst>
          </p:cNvPr>
          <p:cNvSpPr>
            <a:spLocks noGrp="1"/>
          </p:cNvSpPr>
          <p:nvPr>
            <p:ph type="dt" sz="half" idx="10"/>
          </p:nvPr>
        </p:nvSpPr>
        <p:spPr/>
        <p:txBody>
          <a:bodyPr/>
          <a:lstStyle/>
          <a:p>
            <a:fld id="{F9930195-14C5-4857-B008-589054816248}" type="datetime1">
              <a:rPr lang="nl-BE" smtClean="0"/>
              <a:t>30/04/18</a:t>
            </a:fld>
            <a:endParaRPr lang="nl-BE"/>
          </a:p>
        </p:txBody>
      </p:sp>
      <p:sp>
        <p:nvSpPr>
          <p:cNvPr id="5" name="Tijdelijke aanduiding voor voettekst 4">
            <a:extLst>
              <a:ext uri="{FF2B5EF4-FFF2-40B4-BE49-F238E27FC236}">
                <a16:creationId xmlns:a16="http://schemas.microsoft.com/office/drawing/2014/main" id="{B0C6CE57-98A2-415D-BB11-41E2BAC649D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50FF6BE-EBFD-4EA9-B91F-3536C4366370}"/>
              </a:ext>
            </a:extLst>
          </p:cNvPr>
          <p:cNvSpPr>
            <a:spLocks noGrp="1"/>
          </p:cNvSpPr>
          <p:nvPr>
            <p:ph type="sldNum" sz="quarter" idx="12"/>
          </p:nvPr>
        </p:nvSpPr>
        <p:spPr/>
        <p:txBody>
          <a:bodyPr/>
          <a:lstStyle/>
          <a:p>
            <a:fld id="{045494B9-A118-4D24-9EEC-83CA75AA3D13}" type="slidenum">
              <a:rPr lang="nl-BE" smtClean="0"/>
              <a:t>‹#›</a:t>
            </a:fld>
            <a:endParaRPr lang="nl-BE"/>
          </a:p>
        </p:txBody>
      </p:sp>
    </p:spTree>
    <p:extLst>
      <p:ext uri="{BB962C8B-B14F-4D97-AF65-F5344CB8AC3E}">
        <p14:creationId xmlns:p14="http://schemas.microsoft.com/office/powerpoint/2010/main" val="219652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93A2BD-1F47-42F8-A695-A6CC699B7821}"/>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444F5C1B-A1D5-461F-8EC5-1B2CAFC00C36}"/>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F78981B-EE99-44D6-8827-40DE55094CAC}"/>
              </a:ext>
            </a:extLst>
          </p:cNvPr>
          <p:cNvSpPr>
            <a:spLocks noGrp="1"/>
          </p:cNvSpPr>
          <p:nvPr>
            <p:ph type="dt" sz="half" idx="10"/>
          </p:nvPr>
        </p:nvSpPr>
        <p:spPr/>
        <p:txBody>
          <a:bodyPr/>
          <a:lstStyle/>
          <a:p>
            <a:fld id="{750C3C0B-4725-495E-A00A-04530CAD7918}" type="datetime1">
              <a:rPr lang="nl-BE" smtClean="0"/>
              <a:t>30/04/18</a:t>
            </a:fld>
            <a:endParaRPr lang="nl-BE"/>
          </a:p>
        </p:txBody>
      </p:sp>
      <p:sp>
        <p:nvSpPr>
          <p:cNvPr id="5" name="Tijdelijke aanduiding voor voettekst 4">
            <a:extLst>
              <a:ext uri="{FF2B5EF4-FFF2-40B4-BE49-F238E27FC236}">
                <a16:creationId xmlns:a16="http://schemas.microsoft.com/office/drawing/2014/main" id="{5B1A7477-9D54-4B59-92F6-1C7A7AAB6D18}"/>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30C2A67B-AC15-4208-BA56-718693D78BBA}"/>
              </a:ext>
            </a:extLst>
          </p:cNvPr>
          <p:cNvSpPr>
            <a:spLocks noGrp="1"/>
          </p:cNvSpPr>
          <p:nvPr>
            <p:ph type="sldNum" sz="quarter" idx="12"/>
          </p:nvPr>
        </p:nvSpPr>
        <p:spPr/>
        <p:txBody>
          <a:bodyPr/>
          <a:lstStyle/>
          <a:p>
            <a:fld id="{045494B9-A118-4D24-9EEC-83CA75AA3D13}" type="slidenum">
              <a:rPr lang="nl-BE" smtClean="0"/>
              <a:t>‹#›</a:t>
            </a:fld>
            <a:endParaRPr lang="nl-BE"/>
          </a:p>
        </p:txBody>
      </p:sp>
    </p:spTree>
    <p:extLst>
      <p:ext uri="{BB962C8B-B14F-4D97-AF65-F5344CB8AC3E}">
        <p14:creationId xmlns:p14="http://schemas.microsoft.com/office/powerpoint/2010/main" val="3244034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5D0A3E2-FEC4-4A02-B7EE-E3A73AABACE4}"/>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1364457B-3683-4379-BFBF-A32BB0850E4E}"/>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003412D-A36A-47A2-94F1-B6335F04AB71}"/>
              </a:ext>
            </a:extLst>
          </p:cNvPr>
          <p:cNvSpPr>
            <a:spLocks noGrp="1"/>
          </p:cNvSpPr>
          <p:nvPr>
            <p:ph type="dt" sz="half" idx="10"/>
          </p:nvPr>
        </p:nvSpPr>
        <p:spPr/>
        <p:txBody>
          <a:bodyPr/>
          <a:lstStyle/>
          <a:p>
            <a:fld id="{FB397745-98EA-44E8-9AA2-3FA784AF934B}" type="datetime1">
              <a:rPr lang="nl-BE" smtClean="0"/>
              <a:t>30/04/18</a:t>
            </a:fld>
            <a:endParaRPr lang="nl-BE"/>
          </a:p>
        </p:txBody>
      </p:sp>
      <p:sp>
        <p:nvSpPr>
          <p:cNvPr id="5" name="Tijdelijke aanduiding voor voettekst 4">
            <a:extLst>
              <a:ext uri="{FF2B5EF4-FFF2-40B4-BE49-F238E27FC236}">
                <a16:creationId xmlns:a16="http://schemas.microsoft.com/office/drawing/2014/main" id="{B45748D2-154F-4EC4-80F3-8EBF7782A6D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AE30C78-D58C-4ED5-8450-F0E388483901}"/>
              </a:ext>
            </a:extLst>
          </p:cNvPr>
          <p:cNvSpPr>
            <a:spLocks noGrp="1"/>
          </p:cNvSpPr>
          <p:nvPr>
            <p:ph type="sldNum" sz="quarter" idx="12"/>
          </p:nvPr>
        </p:nvSpPr>
        <p:spPr/>
        <p:txBody>
          <a:bodyPr/>
          <a:lstStyle/>
          <a:p>
            <a:fld id="{045494B9-A118-4D24-9EEC-83CA75AA3D13}" type="slidenum">
              <a:rPr lang="nl-BE" smtClean="0"/>
              <a:t>‹#›</a:t>
            </a:fld>
            <a:endParaRPr lang="nl-BE"/>
          </a:p>
        </p:txBody>
      </p:sp>
    </p:spTree>
    <p:extLst>
      <p:ext uri="{BB962C8B-B14F-4D97-AF65-F5344CB8AC3E}">
        <p14:creationId xmlns:p14="http://schemas.microsoft.com/office/powerpoint/2010/main" val="3722950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t>Ma Shuo, Dec. 2013</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30B90800-3F87-4BE0-8599-D11841D609F4}" type="slidenum">
              <a:rPr lang="zh-CN" altLang="en-US"/>
              <a:pPr/>
              <a:t>‹#›</a:t>
            </a:fld>
            <a:endParaRPr lang="en-US" altLang="zh-CN"/>
          </a:p>
        </p:txBody>
      </p:sp>
    </p:spTree>
    <p:extLst>
      <p:ext uri="{BB962C8B-B14F-4D97-AF65-F5344CB8AC3E}">
        <p14:creationId xmlns:p14="http://schemas.microsoft.com/office/powerpoint/2010/main" val="1941101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t>Ma Shuo, Dec. 2013</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1AC124D7-A602-4A85-BEDB-129DB77BEA02}" type="slidenum">
              <a:rPr lang="zh-CN" altLang="en-US"/>
              <a:pPr/>
              <a:t>‹#›</a:t>
            </a:fld>
            <a:endParaRPr lang="en-US" altLang="zh-CN"/>
          </a:p>
        </p:txBody>
      </p:sp>
    </p:spTree>
    <p:extLst>
      <p:ext uri="{BB962C8B-B14F-4D97-AF65-F5344CB8AC3E}">
        <p14:creationId xmlns:p14="http://schemas.microsoft.com/office/powerpoint/2010/main" val="3153844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t>Ma Shuo, Dec. 2013</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D2121757-3737-4042-BE6D-868A1F6F7320}" type="slidenum">
              <a:rPr lang="zh-CN" altLang="en-US"/>
              <a:pPr/>
              <a:t>‹#›</a:t>
            </a:fld>
            <a:endParaRPr lang="en-US" altLang="zh-CN"/>
          </a:p>
        </p:txBody>
      </p:sp>
    </p:spTree>
    <p:extLst>
      <p:ext uri="{BB962C8B-B14F-4D97-AF65-F5344CB8AC3E}">
        <p14:creationId xmlns:p14="http://schemas.microsoft.com/office/powerpoint/2010/main" val="189951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t>Ma Shuo, Dec. 2013</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438C92F1-A67D-468A-BB3A-FFA917D49DA2}" type="slidenum">
              <a:rPr lang="zh-CN" altLang="en-US"/>
              <a:pPr/>
              <a:t>‹#›</a:t>
            </a:fld>
            <a:endParaRPr lang="en-US" altLang="zh-CN"/>
          </a:p>
        </p:txBody>
      </p:sp>
    </p:spTree>
    <p:extLst>
      <p:ext uri="{BB962C8B-B14F-4D97-AF65-F5344CB8AC3E}">
        <p14:creationId xmlns:p14="http://schemas.microsoft.com/office/powerpoint/2010/main" val="2889271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altLang="zh-CN"/>
              <a:t>Ma Shuo, Dec. 2013</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752FFEC4-4FCA-435E-B108-3DC26361FD7C}" type="slidenum">
              <a:rPr lang="zh-CN" altLang="en-US"/>
              <a:pPr/>
              <a:t>‹#›</a:t>
            </a:fld>
            <a:endParaRPr lang="en-US" altLang="zh-CN"/>
          </a:p>
        </p:txBody>
      </p:sp>
    </p:spTree>
    <p:extLst>
      <p:ext uri="{BB962C8B-B14F-4D97-AF65-F5344CB8AC3E}">
        <p14:creationId xmlns:p14="http://schemas.microsoft.com/office/powerpoint/2010/main" val="1701308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altLang="zh-CN"/>
              <a:t>Ma Shuo, Dec. 2013</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80539C73-00A1-4AA1-AE48-B3FE799B5BBC}" type="slidenum">
              <a:rPr lang="zh-CN" altLang="en-US"/>
              <a:pPr/>
              <a:t>‹#›</a:t>
            </a:fld>
            <a:endParaRPr lang="en-US" altLang="zh-CN"/>
          </a:p>
        </p:txBody>
      </p:sp>
    </p:spTree>
    <p:extLst>
      <p:ext uri="{BB962C8B-B14F-4D97-AF65-F5344CB8AC3E}">
        <p14:creationId xmlns:p14="http://schemas.microsoft.com/office/powerpoint/2010/main" val="351815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zh-CN"/>
              <a:t>Ma Shuo, Dec. 2013</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C3AB6860-BB25-4B7A-8A44-46342022AD05}" type="slidenum">
              <a:rPr lang="zh-CN" altLang="en-US"/>
              <a:pPr/>
              <a:t>‹#›</a:t>
            </a:fld>
            <a:endParaRPr lang="en-US" altLang="zh-CN"/>
          </a:p>
        </p:txBody>
      </p:sp>
    </p:spTree>
    <p:extLst>
      <p:ext uri="{BB962C8B-B14F-4D97-AF65-F5344CB8AC3E}">
        <p14:creationId xmlns:p14="http://schemas.microsoft.com/office/powerpoint/2010/main" val="4056230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t>Ma Shuo, Dec. 2013</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D9D2780B-C2E3-40A4-9B03-8C64AD0EFFEC}" type="slidenum">
              <a:rPr lang="zh-CN" altLang="en-US"/>
              <a:pPr/>
              <a:t>‹#›</a:t>
            </a:fld>
            <a:endParaRPr lang="en-US" altLang="zh-CN"/>
          </a:p>
        </p:txBody>
      </p:sp>
    </p:spTree>
    <p:extLst>
      <p:ext uri="{BB962C8B-B14F-4D97-AF65-F5344CB8AC3E}">
        <p14:creationId xmlns:p14="http://schemas.microsoft.com/office/powerpoint/2010/main" val="260858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15607D-89FB-45F2-A14C-5CF02BC119EC}"/>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1113952-46E6-4F48-BBEC-17C760FF613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840E667-BC07-49C9-A815-5036562CDB0C}"/>
              </a:ext>
            </a:extLst>
          </p:cNvPr>
          <p:cNvSpPr>
            <a:spLocks noGrp="1"/>
          </p:cNvSpPr>
          <p:nvPr>
            <p:ph type="dt" sz="half" idx="10"/>
          </p:nvPr>
        </p:nvSpPr>
        <p:spPr/>
        <p:txBody>
          <a:bodyPr/>
          <a:lstStyle/>
          <a:p>
            <a:fld id="{2B41FE84-4845-44D4-AC31-2C3EDE4247BE}" type="datetime1">
              <a:rPr lang="nl-BE" smtClean="0"/>
              <a:t>30/04/18</a:t>
            </a:fld>
            <a:endParaRPr lang="nl-BE"/>
          </a:p>
        </p:txBody>
      </p:sp>
      <p:sp>
        <p:nvSpPr>
          <p:cNvPr id="5" name="Tijdelijke aanduiding voor voettekst 4">
            <a:extLst>
              <a:ext uri="{FF2B5EF4-FFF2-40B4-BE49-F238E27FC236}">
                <a16:creationId xmlns:a16="http://schemas.microsoft.com/office/drawing/2014/main" id="{13503FCC-6F3D-42C4-A107-7F81E394A05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C73C4A1-9025-4B53-9C8C-AF017CB3D5C4}"/>
              </a:ext>
            </a:extLst>
          </p:cNvPr>
          <p:cNvSpPr>
            <a:spLocks noGrp="1"/>
          </p:cNvSpPr>
          <p:nvPr>
            <p:ph type="sldNum" sz="quarter" idx="12"/>
          </p:nvPr>
        </p:nvSpPr>
        <p:spPr/>
        <p:txBody>
          <a:bodyPr/>
          <a:lstStyle/>
          <a:p>
            <a:fld id="{045494B9-A118-4D24-9EEC-83CA75AA3D13}" type="slidenum">
              <a:rPr lang="nl-BE" smtClean="0"/>
              <a:t>‹#›</a:t>
            </a:fld>
            <a:endParaRPr lang="nl-BE"/>
          </a:p>
        </p:txBody>
      </p:sp>
    </p:spTree>
    <p:extLst>
      <p:ext uri="{BB962C8B-B14F-4D97-AF65-F5344CB8AC3E}">
        <p14:creationId xmlns:p14="http://schemas.microsoft.com/office/powerpoint/2010/main" val="2250374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t>Ma Shuo, Dec. 2013</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624E8AA1-A04D-4485-A85E-E8C6A1BC115E}" type="slidenum">
              <a:rPr lang="zh-CN" altLang="en-US"/>
              <a:pPr/>
              <a:t>‹#›</a:t>
            </a:fld>
            <a:endParaRPr lang="en-US" altLang="zh-CN"/>
          </a:p>
        </p:txBody>
      </p:sp>
    </p:spTree>
    <p:extLst>
      <p:ext uri="{BB962C8B-B14F-4D97-AF65-F5344CB8AC3E}">
        <p14:creationId xmlns:p14="http://schemas.microsoft.com/office/powerpoint/2010/main" val="2432936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t>Ma Shuo, Dec. 2013</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E9C478D2-704C-4E45-A288-D566CA191817}" type="slidenum">
              <a:rPr lang="zh-CN" altLang="en-US"/>
              <a:pPr/>
              <a:t>‹#›</a:t>
            </a:fld>
            <a:endParaRPr lang="en-US" altLang="zh-CN"/>
          </a:p>
        </p:txBody>
      </p:sp>
    </p:spTree>
    <p:extLst>
      <p:ext uri="{BB962C8B-B14F-4D97-AF65-F5344CB8AC3E}">
        <p14:creationId xmlns:p14="http://schemas.microsoft.com/office/powerpoint/2010/main" val="912430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t>Ma Shuo, Dec. 2013</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2E5B9659-9FD8-4D47-AF71-DFE2634C420B}" type="slidenum">
              <a:rPr lang="zh-CN" altLang="en-US"/>
              <a:pPr/>
              <a:t>‹#›</a:t>
            </a:fld>
            <a:endParaRPr lang="en-US" altLang="zh-CN"/>
          </a:p>
        </p:txBody>
      </p:sp>
    </p:spTree>
    <p:extLst>
      <p:ext uri="{BB962C8B-B14F-4D97-AF65-F5344CB8AC3E}">
        <p14:creationId xmlns:p14="http://schemas.microsoft.com/office/powerpoint/2010/main" val="151951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FDD433-A89F-4CA6-90E7-A9231E6A7DA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97C6941-7E73-482A-960F-673ADC93C6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E208AEF9-CF0E-4712-B525-3CEE6597DDC3}"/>
              </a:ext>
            </a:extLst>
          </p:cNvPr>
          <p:cNvSpPr>
            <a:spLocks noGrp="1"/>
          </p:cNvSpPr>
          <p:nvPr>
            <p:ph type="dt" sz="half" idx="10"/>
          </p:nvPr>
        </p:nvSpPr>
        <p:spPr/>
        <p:txBody>
          <a:bodyPr/>
          <a:lstStyle/>
          <a:p>
            <a:fld id="{F4065B92-290A-4394-BB46-5DF0ED498C0B}" type="datetime1">
              <a:rPr lang="nl-BE" smtClean="0"/>
              <a:t>30/04/18</a:t>
            </a:fld>
            <a:endParaRPr lang="nl-BE"/>
          </a:p>
        </p:txBody>
      </p:sp>
      <p:sp>
        <p:nvSpPr>
          <p:cNvPr id="5" name="Tijdelijke aanduiding voor voettekst 4">
            <a:extLst>
              <a:ext uri="{FF2B5EF4-FFF2-40B4-BE49-F238E27FC236}">
                <a16:creationId xmlns:a16="http://schemas.microsoft.com/office/drawing/2014/main" id="{1BC42B62-AA78-4162-B9FB-97EF50DA9C9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D3144C4-B3FA-43C8-A9E6-475B96478A28}"/>
              </a:ext>
            </a:extLst>
          </p:cNvPr>
          <p:cNvSpPr>
            <a:spLocks noGrp="1"/>
          </p:cNvSpPr>
          <p:nvPr>
            <p:ph type="sldNum" sz="quarter" idx="12"/>
          </p:nvPr>
        </p:nvSpPr>
        <p:spPr/>
        <p:txBody>
          <a:bodyPr/>
          <a:lstStyle/>
          <a:p>
            <a:fld id="{045494B9-A118-4D24-9EEC-83CA75AA3D13}" type="slidenum">
              <a:rPr lang="nl-BE" smtClean="0"/>
              <a:t>‹#›</a:t>
            </a:fld>
            <a:endParaRPr lang="nl-BE"/>
          </a:p>
        </p:txBody>
      </p:sp>
    </p:spTree>
    <p:extLst>
      <p:ext uri="{BB962C8B-B14F-4D97-AF65-F5344CB8AC3E}">
        <p14:creationId xmlns:p14="http://schemas.microsoft.com/office/powerpoint/2010/main" val="3081395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92860-C901-4818-8DDC-56A90AB29788}"/>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6F4157E8-67E7-4DFC-BB3E-480BD7791516}"/>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77608482-CF34-489E-88B6-DC4596D4860C}"/>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D90BB5E1-4FC5-4A0D-AB67-F8DC966DA434}"/>
              </a:ext>
            </a:extLst>
          </p:cNvPr>
          <p:cNvSpPr>
            <a:spLocks noGrp="1"/>
          </p:cNvSpPr>
          <p:nvPr>
            <p:ph type="dt" sz="half" idx="10"/>
          </p:nvPr>
        </p:nvSpPr>
        <p:spPr/>
        <p:txBody>
          <a:bodyPr/>
          <a:lstStyle/>
          <a:p>
            <a:fld id="{A6E96AF7-B477-440D-A415-EE0BE8C49AE1}" type="datetime1">
              <a:rPr lang="nl-BE" smtClean="0"/>
              <a:t>30/04/18</a:t>
            </a:fld>
            <a:endParaRPr lang="nl-BE"/>
          </a:p>
        </p:txBody>
      </p:sp>
      <p:sp>
        <p:nvSpPr>
          <p:cNvPr id="6" name="Tijdelijke aanduiding voor voettekst 5">
            <a:extLst>
              <a:ext uri="{FF2B5EF4-FFF2-40B4-BE49-F238E27FC236}">
                <a16:creationId xmlns:a16="http://schemas.microsoft.com/office/drawing/2014/main" id="{F44490FB-039C-43BA-9270-BD427AF575A4}"/>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B732DB13-D855-49DD-88BE-2EF3CCECFF06}"/>
              </a:ext>
            </a:extLst>
          </p:cNvPr>
          <p:cNvSpPr>
            <a:spLocks noGrp="1"/>
          </p:cNvSpPr>
          <p:nvPr>
            <p:ph type="sldNum" sz="quarter" idx="12"/>
          </p:nvPr>
        </p:nvSpPr>
        <p:spPr/>
        <p:txBody>
          <a:bodyPr/>
          <a:lstStyle/>
          <a:p>
            <a:fld id="{045494B9-A118-4D24-9EEC-83CA75AA3D13}" type="slidenum">
              <a:rPr lang="nl-BE" smtClean="0"/>
              <a:t>‹#›</a:t>
            </a:fld>
            <a:endParaRPr lang="nl-BE"/>
          </a:p>
        </p:txBody>
      </p:sp>
    </p:spTree>
    <p:extLst>
      <p:ext uri="{BB962C8B-B14F-4D97-AF65-F5344CB8AC3E}">
        <p14:creationId xmlns:p14="http://schemas.microsoft.com/office/powerpoint/2010/main" val="1341527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F91931-831B-43C2-B6FA-1786D89940E3}"/>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45A3BEBB-0AAA-413C-8961-88870117B8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1EDFBDAF-8B35-4022-9D44-E6BFBE6C830A}"/>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7C0263F7-504E-4247-8FF7-DB888B334A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48A9A52D-3516-4061-8A24-4CE3DF243A62}"/>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B701B4C8-59F2-49C8-9DFE-31CDE3FF970C}"/>
              </a:ext>
            </a:extLst>
          </p:cNvPr>
          <p:cNvSpPr>
            <a:spLocks noGrp="1"/>
          </p:cNvSpPr>
          <p:nvPr>
            <p:ph type="dt" sz="half" idx="10"/>
          </p:nvPr>
        </p:nvSpPr>
        <p:spPr/>
        <p:txBody>
          <a:bodyPr/>
          <a:lstStyle/>
          <a:p>
            <a:fld id="{F9FD5898-DAA0-4163-9ABB-0BF41BA8545D}" type="datetime1">
              <a:rPr lang="nl-BE" smtClean="0"/>
              <a:t>30/04/18</a:t>
            </a:fld>
            <a:endParaRPr lang="nl-BE"/>
          </a:p>
        </p:txBody>
      </p:sp>
      <p:sp>
        <p:nvSpPr>
          <p:cNvPr id="8" name="Tijdelijke aanduiding voor voettekst 7">
            <a:extLst>
              <a:ext uri="{FF2B5EF4-FFF2-40B4-BE49-F238E27FC236}">
                <a16:creationId xmlns:a16="http://schemas.microsoft.com/office/drawing/2014/main" id="{61B42094-2369-47DD-8A92-084B6F0C8745}"/>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96AE9D0A-5630-49F6-AC9A-6BAA6036DB82}"/>
              </a:ext>
            </a:extLst>
          </p:cNvPr>
          <p:cNvSpPr>
            <a:spLocks noGrp="1"/>
          </p:cNvSpPr>
          <p:nvPr>
            <p:ph type="sldNum" sz="quarter" idx="12"/>
          </p:nvPr>
        </p:nvSpPr>
        <p:spPr/>
        <p:txBody>
          <a:bodyPr/>
          <a:lstStyle/>
          <a:p>
            <a:fld id="{045494B9-A118-4D24-9EEC-83CA75AA3D13}" type="slidenum">
              <a:rPr lang="nl-BE" smtClean="0"/>
              <a:t>‹#›</a:t>
            </a:fld>
            <a:endParaRPr lang="nl-BE"/>
          </a:p>
        </p:txBody>
      </p:sp>
    </p:spTree>
    <p:extLst>
      <p:ext uri="{BB962C8B-B14F-4D97-AF65-F5344CB8AC3E}">
        <p14:creationId xmlns:p14="http://schemas.microsoft.com/office/powerpoint/2010/main" val="849197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DF9708-309B-48F3-B320-06F7547AFAC6}"/>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5BD25D9B-6C94-4757-AF2C-542AA0960C14}"/>
              </a:ext>
            </a:extLst>
          </p:cNvPr>
          <p:cNvSpPr>
            <a:spLocks noGrp="1"/>
          </p:cNvSpPr>
          <p:nvPr>
            <p:ph type="dt" sz="half" idx="10"/>
          </p:nvPr>
        </p:nvSpPr>
        <p:spPr/>
        <p:txBody>
          <a:bodyPr/>
          <a:lstStyle/>
          <a:p>
            <a:fld id="{201BB9D3-4BE5-4651-80FF-744E3AB1CE67}" type="datetime1">
              <a:rPr lang="nl-BE" smtClean="0"/>
              <a:t>30/04/18</a:t>
            </a:fld>
            <a:endParaRPr lang="nl-BE"/>
          </a:p>
        </p:txBody>
      </p:sp>
      <p:sp>
        <p:nvSpPr>
          <p:cNvPr id="4" name="Tijdelijke aanduiding voor voettekst 3">
            <a:extLst>
              <a:ext uri="{FF2B5EF4-FFF2-40B4-BE49-F238E27FC236}">
                <a16:creationId xmlns:a16="http://schemas.microsoft.com/office/drawing/2014/main" id="{BBA553FA-89D1-4B3D-A236-F2D5D393453C}"/>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583CAB57-9BC3-4285-8956-FA308FB1C57E}"/>
              </a:ext>
            </a:extLst>
          </p:cNvPr>
          <p:cNvSpPr>
            <a:spLocks noGrp="1"/>
          </p:cNvSpPr>
          <p:nvPr>
            <p:ph type="sldNum" sz="quarter" idx="12"/>
          </p:nvPr>
        </p:nvSpPr>
        <p:spPr/>
        <p:txBody>
          <a:bodyPr/>
          <a:lstStyle/>
          <a:p>
            <a:fld id="{045494B9-A118-4D24-9EEC-83CA75AA3D13}" type="slidenum">
              <a:rPr lang="nl-BE" smtClean="0"/>
              <a:t>‹#›</a:t>
            </a:fld>
            <a:endParaRPr lang="nl-BE"/>
          </a:p>
        </p:txBody>
      </p:sp>
    </p:spTree>
    <p:extLst>
      <p:ext uri="{BB962C8B-B14F-4D97-AF65-F5344CB8AC3E}">
        <p14:creationId xmlns:p14="http://schemas.microsoft.com/office/powerpoint/2010/main" val="50491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DFD564F-0BE7-480B-88BF-BD3015651034}"/>
              </a:ext>
            </a:extLst>
          </p:cNvPr>
          <p:cNvSpPr>
            <a:spLocks noGrp="1"/>
          </p:cNvSpPr>
          <p:nvPr>
            <p:ph type="dt" sz="half" idx="10"/>
          </p:nvPr>
        </p:nvSpPr>
        <p:spPr/>
        <p:txBody>
          <a:bodyPr/>
          <a:lstStyle/>
          <a:p>
            <a:fld id="{CCF3330C-857A-4CDA-A549-7B1051904C59}" type="datetime1">
              <a:rPr lang="nl-BE" smtClean="0"/>
              <a:t>30/04/18</a:t>
            </a:fld>
            <a:endParaRPr lang="nl-BE"/>
          </a:p>
        </p:txBody>
      </p:sp>
      <p:sp>
        <p:nvSpPr>
          <p:cNvPr id="3" name="Tijdelijke aanduiding voor voettekst 2">
            <a:extLst>
              <a:ext uri="{FF2B5EF4-FFF2-40B4-BE49-F238E27FC236}">
                <a16:creationId xmlns:a16="http://schemas.microsoft.com/office/drawing/2014/main" id="{EE5A7397-4ABB-42F1-BD09-525300B22BBB}"/>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7CF6C211-D894-4502-8004-981C6A34D4D6}"/>
              </a:ext>
            </a:extLst>
          </p:cNvPr>
          <p:cNvSpPr>
            <a:spLocks noGrp="1"/>
          </p:cNvSpPr>
          <p:nvPr>
            <p:ph type="sldNum" sz="quarter" idx="12"/>
          </p:nvPr>
        </p:nvSpPr>
        <p:spPr/>
        <p:txBody>
          <a:bodyPr/>
          <a:lstStyle/>
          <a:p>
            <a:fld id="{045494B9-A118-4D24-9EEC-83CA75AA3D13}" type="slidenum">
              <a:rPr lang="nl-BE" smtClean="0"/>
              <a:t>‹#›</a:t>
            </a:fld>
            <a:endParaRPr lang="nl-BE"/>
          </a:p>
        </p:txBody>
      </p:sp>
    </p:spTree>
    <p:extLst>
      <p:ext uri="{BB962C8B-B14F-4D97-AF65-F5344CB8AC3E}">
        <p14:creationId xmlns:p14="http://schemas.microsoft.com/office/powerpoint/2010/main" val="3962500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233801-0649-4A24-9B2C-0BFCE699856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178B3B8E-41A4-472C-B4E9-A078C751AF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30BEAEF5-07B8-49A7-9508-8618DAD5B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93A224F2-227B-4C4A-92AD-7C942791DAE2}"/>
              </a:ext>
            </a:extLst>
          </p:cNvPr>
          <p:cNvSpPr>
            <a:spLocks noGrp="1"/>
          </p:cNvSpPr>
          <p:nvPr>
            <p:ph type="dt" sz="half" idx="10"/>
          </p:nvPr>
        </p:nvSpPr>
        <p:spPr/>
        <p:txBody>
          <a:bodyPr/>
          <a:lstStyle/>
          <a:p>
            <a:fld id="{7B487C63-65C9-4142-BF95-9B7B7F626369}" type="datetime1">
              <a:rPr lang="nl-BE" smtClean="0"/>
              <a:t>30/04/18</a:t>
            </a:fld>
            <a:endParaRPr lang="nl-BE"/>
          </a:p>
        </p:txBody>
      </p:sp>
      <p:sp>
        <p:nvSpPr>
          <p:cNvPr id="6" name="Tijdelijke aanduiding voor voettekst 5">
            <a:extLst>
              <a:ext uri="{FF2B5EF4-FFF2-40B4-BE49-F238E27FC236}">
                <a16:creationId xmlns:a16="http://schemas.microsoft.com/office/drawing/2014/main" id="{D8FF8DA3-773E-474B-B52C-474D4B3FE36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46880BC0-656D-4D57-B651-41431DD27DBC}"/>
              </a:ext>
            </a:extLst>
          </p:cNvPr>
          <p:cNvSpPr>
            <a:spLocks noGrp="1"/>
          </p:cNvSpPr>
          <p:nvPr>
            <p:ph type="sldNum" sz="quarter" idx="12"/>
          </p:nvPr>
        </p:nvSpPr>
        <p:spPr/>
        <p:txBody>
          <a:bodyPr/>
          <a:lstStyle/>
          <a:p>
            <a:fld id="{045494B9-A118-4D24-9EEC-83CA75AA3D13}" type="slidenum">
              <a:rPr lang="nl-BE" smtClean="0"/>
              <a:t>‹#›</a:t>
            </a:fld>
            <a:endParaRPr lang="nl-BE"/>
          </a:p>
        </p:txBody>
      </p:sp>
    </p:spTree>
    <p:extLst>
      <p:ext uri="{BB962C8B-B14F-4D97-AF65-F5344CB8AC3E}">
        <p14:creationId xmlns:p14="http://schemas.microsoft.com/office/powerpoint/2010/main" val="2930287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C9CEA-4F13-4BBD-A230-3B88D85595F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B4678BFF-9C0E-41B6-9F09-592752C1BE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a:extLst>
              <a:ext uri="{FF2B5EF4-FFF2-40B4-BE49-F238E27FC236}">
                <a16:creationId xmlns:a16="http://schemas.microsoft.com/office/drawing/2014/main" id="{AF0DCEE5-2F60-4A8B-83B0-C9A4FAD53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5F1B378C-ECDB-4E80-99BC-CF2D775E16A8}"/>
              </a:ext>
            </a:extLst>
          </p:cNvPr>
          <p:cNvSpPr>
            <a:spLocks noGrp="1"/>
          </p:cNvSpPr>
          <p:nvPr>
            <p:ph type="dt" sz="half" idx="10"/>
          </p:nvPr>
        </p:nvSpPr>
        <p:spPr/>
        <p:txBody>
          <a:bodyPr/>
          <a:lstStyle/>
          <a:p>
            <a:fld id="{DFB76BC0-2377-490B-9DD7-FB9CB0BA8205}" type="datetime1">
              <a:rPr lang="nl-BE" smtClean="0"/>
              <a:t>30/04/18</a:t>
            </a:fld>
            <a:endParaRPr lang="nl-BE"/>
          </a:p>
        </p:txBody>
      </p:sp>
      <p:sp>
        <p:nvSpPr>
          <p:cNvPr id="6" name="Tijdelijke aanduiding voor voettekst 5">
            <a:extLst>
              <a:ext uri="{FF2B5EF4-FFF2-40B4-BE49-F238E27FC236}">
                <a16:creationId xmlns:a16="http://schemas.microsoft.com/office/drawing/2014/main" id="{21E6D9F2-6251-4877-92B2-5C8B34BD91D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1F6B287-3832-4A28-B496-A0824C0AA224}"/>
              </a:ext>
            </a:extLst>
          </p:cNvPr>
          <p:cNvSpPr>
            <a:spLocks noGrp="1"/>
          </p:cNvSpPr>
          <p:nvPr>
            <p:ph type="sldNum" sz="quarter" idx="12"/>
          </p:nvPr>
        </p:nvSpPr>
        <p:spPr/>
        <p:txBody>
          <a:bodyPr/>
          <a:lstStyle/>
          <a:p>
            <a:fld id="{045494B9-A118-4D24-9EEC-83CA75AA3D13}" type="slidenum">
              <a:rPr lang="nl-BE" smtClean="0"/>
              <a:t>‹#›</a:t>
            </a:fld>
            <a:endParaRPr lang="nl-BE"/>
          </a:p>
        </p:txBody>
      </p:sp>
    </p:spTree>
    <p:extLst>
      <p:ext uri="{BB962C8B-B14F-4D97-AF65-F5344CB8AC3E}">
        <p14:creationId xmlns:p14="http://schemas.microsoft.com/office/powerpoint/2010/main" val="2007310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63FBAAA-2698-4246-9F91-E9FC6D8870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a:extLst>
              <a:ext uri="{FF2B5EF4-FFF2-40B4-BE49-F238E27FC236}">
                <a16:creationId xmlns:a16="http://schemas.microsoft.com/office/drawing/2014/main" id="{F675EA1E-B7C6-406C-8EFB-D88EAD562D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508066B-7D19-4ABA-9F13-3250526038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C5381-2F79-485D-8AA9-010159426FC2}" type="datetime1">
              <a:rPr lang="nl-BE" smtClean="0"/>
              <a:t>30/04/18</a:t>
            </a:fld>
            <a:endParaRPr lang="nl-BE"/>
          </a:p>
        </p:txBody>
      </p:sp>
      <p:sp>
        <p:nvSpPr>
          <p:cNvPr id="5" name="Tijdelijke aanduiding voor voettekst 4">
            <a:extLst>
              <a:ext uri="{FF2B5EF4-FFF2-40B4-BE49-F238E27FC236}">
                <a16:creationId xmlns:a16="http://schemas.microsoft.com/office/drawing/2014/main" id="{375B5815-58E2-454F-95CC-5CFED5B957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9A53F292-0E44-4A4F-9417-8DE9818C10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494B9-A118-4D24-9EEC-83CA75AA3D13}" type="slidenum">
              <a:rPr lang="nl-BE" smtClean="0"/>
              <a:t>‹#›</a:t>
            </a:fld>
            <a:endParaRPr lang="nl-BE"/>
          </a:p>
        </p:txBody>
      </p:sp>
    </p:spTree>
    <p:extLst>
      <p:ext uri="{BB962C8B-B14F-4D97-AF65-F5344CB8AC3E}">
        <p14:creationId xmlns:p14="http://schemas.microsoft.com/office/powerpoint/2010/main" val="2079163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huo pic"/>
          <p:cNvPicPr>
            <a:picLocks noChangeAspect="1" noChangeArrowheads="1"/>
          </p:cNvPicPr>
          <p:nvPr userDrawn="1"/>
        </p:nvPicPr>
        <p:blipFill>
          <a:blip r:embed="rId13" cstate="print"/>
          <a:srcRect/>
          <a:stretch>
            <a:fillRect/>
          </a:stretch>
        </p:blipFill>
        <p:spPr bwMode="auto">
          <a:xfrm>
            <a:off x="1" y="0"/>
            <a:ext cx="12240684"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8"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2" name="Rectangle 4"/>
          <p:cNvSpPr>
            <a:spLocks noGrp="1" noChangeArrowheads="1"/>
          </p:cNvSpPr>
          <p:nvPr>
            <p:ph type="dt" sz="half" idx="2"/>
          </p:nvPr>
        </p:nvSpPr>
        <p:spPr bwMode="auto">
          <a:xfrm>
            <a:off x="1" y="6669088"/>
            <a:ext cx="1775884" cy="18891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900">
                <a:latin typeface="Arial" charset="0"/>
                <a:ea typeface="SimSun" pitchFamily="2" charset="-122"/>
                <a:cs typeface="Arial" charset="0"/>
              </a:defRPr>
            </a:lvl1pPr>
          </a:lstStyle>
          <a:p>
            <a:pPr>
              <a:defRPr/>
            </a:pPr>
            <a:r>
              <a:rPr lang="en-US" altLang="zh-CN"/>
              <a:t>Ma Shuo, Dec. 2013</a:t>
            </a: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宋体" pitchFamily="2" charset="-122"/>
                <a:cs typeface="Arial" pitchFamily="34" charset="0"/>
              </a:defRPr>
            </a:lvl1pPr>
          </a:lstStyle>
          <a:p>
            <a:pPr>
              <a:defRPr/>
            </a:pPr>
            <a:endParaRPr lang="en-US" altLang="zh-CN"/>
          </a:p>
        </p:txBody>
      </p:sp>
      <p:sp>
        <p:nvSpPr>
          <p:cNvPr id="1030" name="Rectangle 6"/>
          <p:cNvSpPr>
            <a:spLocks noGrp="1" noChangeArrowheads="1"/>
          </p:cNvSpPr>
          <p:nvPr>
            <p:ph type="sldNum" sz="quarter" idx="4"/>
          </p:nvPr>
        </p:nvSpPr>
        <p:spPr bwMode="auto">
          <a:xfrm>
            <a:off x="9169400" y="6237288"/>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ea typeface="宋体" pitchFamily="2" charset="-122"/>
              </a:defRPr>
            </a:lvl1pPr>
          </a:lstStyle>
          <a:p>
            <a:fld id="{7B41DC1D-6F45-4BBE-87A9-2E70D9AD0294}" type="slidenum">
              <a:rPr lang="zh-CN" altLang="en-US"/>
              <a:pPr/>
              <a:t>‹#›</a:t>
            </a:fld>
            <a:endParaRPr lang="en-US" altLang="zh-CN"/>
          </a:p>
        </p:txBody>
      </p:sp>
    </p:spTree>
    <p:extLst>
      <p:ext uri="{BB962C8B-B14F-4D97-AF65-F5344CB8AC3E}">
        <p14:creationId xmlns:p14="http://schemas.microsoft.com/office/powerpoint/2010/main" val="766602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rtl="0" eaLnBrk="0" fontAlgn="base" hangingPunct="0">
        <a:spcBef>
          <a:spcPct val="0"/>
        </a:spcBef>
        <a:spcAft>
          <a:spcPct val="0"/>
        </a:spcAft>
        <a:defRPr kumimoji="1" sz="4400">
          <a:solidFill>
            <a:schemeClr val="tx2"/>
          </a:solidFill>
          <a:latin typeface="+mj-lt"/>
          <a:ea typeface="宋体" charset="0"/>
          <a:cs typeface="+mj-cs"/>
        </a:defRPr>
      </a:lvl1pPr>
      <a:lvl2pPr algn="ctr" rtl="0" eaLnBrk="0" fontAlgn="base" hangingPunct="0">
        <a:spcBef>
          <a:spcPct val="0"/>
        </a:spcBef>
        <a:spcAft>
          <a:spcPct val="0"/>
        </a:spcAft>
        <a:defRPr kumimoji="1" sz="4400">
          <a:solidFill>
            <a:schemeClr val="tx2"/>
          </a:solidFill>
          <a:latin typeface="Arial" charset="0"/>
          <a:ea typeface="宋体" charset="0"/>
          <a:cs typeface="Arial" charset="0"/>
        </a:defRPr>
      </a:lvl2pPr>
      <a:lvl3pPr algn="ctr" rtl="0" eaLnBrk="0" fontAlgn="base" hangingPunct="0">
        <a:spcBef>
          <a:spcPct val="0"/>
        </a:spcBef>
        <a:spcAft>
          <a:spcPct val="0"/>
        </a:spcAft>
        <a:defRPr kumimoji="1" sz="4400">
          <a:solidFill>
            <a:schemeClr val="tx2"/>
          </a:solidFill>
          <a:latin typeface="Arial" charset="0"/>
          <a:ea typeface="宋体" charset="0"/>
          <a:cs typeface="Arial" charset="0"/>
        </a:defRPr>
      </a:lvl3pPr>
      <a:lvl4pPr algn="ctr" rtl="0" eaLnBrk="0" fontAlgn="base" hangingPunct="0">
        <a:spcBef>
          <a:spcPct val="0"/>
        </a:spcBef>
        <a:spcAft>
          <a:spcPct val="0"/>
        </a:spcAft>
        <a:defRPr kumimoji="1" sz="4400">
          <a:solidFill>
            <a:schemeClr val="tx2"/>
          </a:solidFill>
          <a:latin typeface="Arial" charset="0"/>
          <a:ea typeface="宋体" charset="0"/>
          <a:cs typeface="Arial" charset="0"/>
        </a:defRPr>
      </a:lvl4pPr>
      <a:lvl5pPr algn="ctr" rtl="0" eaLnBrk="0" fontAlgn="base" hangingPunct="0">
        <a:spcBef>
          <a:spcPct val="0"/>
        </a:spcBef>
        <a:spcAft>
          <a:spcPct val="0"/>
        </a:spcAft>
        <a:defRPr kumimoji="1" sz="4400">
          <a:solidFill>
            <a:schemeClr val="tx2"/>
          </a:solidFill>
          <a:latin typeface="Arial" charset="0"/>
          <a:ea typeface="宋体"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宋体" charset="0"/>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18" Type="http://schemas.openxmlformats.org/officeDocument/2006/relationships/image" Target="../media/image26.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image" Target="../media/image10.jpeg"/><Relationship Id="rId16" Type="http://schemas.openxmlformats.org/officeDocument/2006/relationships/image" Target="../media/image24.jpeg"/><Relationship Id="rId1" Type="http://schemas.openxmlformats.org/officeDocument/2006/relationships/slideLayout" Target="../slideLayouts/slideLayout1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77F3C8-98D8-4A17-8A36-EA2729FA1DE9}"/>
              </a:ext>
            </a:extLst>
          </p:cNvPr>
          <p:cNvSpPr>
            <a:spLocks noGrp="1"/>
          </p:cNvSpPr>
          <p:nvPr>
            <p:ph type="ctrTitle"/>
          </p:nvPr>
        </p:nvSpPr>
        <p:spPr>
          <a:xfrm>
            <a:off x="1003852" y="1808922"/>
            <a:ext cx="10118035" cy="1272208"/>
          </a:xfrm>
        </p:spPr>
        <p:txBody>
          <a:bodyPr anchor="ctr" anchorCtr="0">
            <a:normAutofit fontScale="90000"/>
          </a:bodyPr>
          <a:lstStyle/>
          <a:p>
            <a:r>
              <a:rPr lang="nl-BE" sz="4000" b="1" dirty="0">
                <a:solidFill>
                  <a:srgbClr val="0C75B3"/>
                </a:solidFill>
                <a:latin typeface="Arial" panose="020B0604020202020204" pitchFamily="34" charset="0"/>
                <a:cs typeface="Arial" panose="020B0604020202020204" pitchFamily="34" charset="0"/>
              </a:rPr>
              <a:t>Port Sustainability </a:t>
            </a:r>
            <a:r>
              <a:rPr lang="nl-BE" sz="4000" b="1" dirty="0" err="1">
                <a:solidFill>
                  <a:srgbClr val="0C75B3"/>
                </a:solidFill>
                <a:latin typeface="Arial" panose="020B0604020202020204" pitchFamily="34" charset="0"/>
                <a:cs typeface="Arial" panose="020B0604020202020204" pitchFamily="34" charset="0"/>
              </a:rPr>
              <a:t>and</a:t>
            </a:r>
            <a:r>
              <a:rPr lang="nl-BE" sz="4000" b="1" dirty="0">
                <a:solidFill>
                  <a:srgbClr val="0C75B3"/>
                </a:solidFill>
                <a:latin typeface="Arial" panose="020B0604020202020204" pitchFamily="34" charset="0"/>
                <a:cs typeface="Arial" panose="020B0604020202020204" pitchFamily="34" charset="0"/>
              </a:rPr>
              <a:t> </a:t>
            </a:r>
            <a:r>
              <a:rPr lang="nl-BE" sz="4000" b="1" dirty="0" err="1">
                <a:solidFill>
                  <a:srgbClr val="0C75B3"/>
                </a:solidFill>
                <a:latin typeface="Arial" panose="020B0604020202020204" pitchFamily="34" charset="0"/>
                <a:cs typeface="Arial" panose="020B0604020202020204" pitchFamily="34" charset="0"/>
              </a:rPr>
              <a:t>Future</a:t>
            </a:r>
            <a:r>
              <a:rPr lang="nl-BE" sz="4000" b="1" dirty="0">
                <a:solidFill>
                  <a:srgbClr val="0C75B3"/>
                </a:solidFill>
                <a:latin typeface="Arial" panose="020B0604020202020204" pitchFamily="34" charset="0"/>
                <a:cs typeface="Arial" panose="020B0604020202020204" pitchFamily="34" charset="0"/>
              </a:rPr>
              <a:t> </a:t>
            </a:r>
            <a:r>
              <a:rPr lang="nl-BE" sz="4000" b="1" dirty="0" err="1">
                <a:solidFill>
                  <a:srgbClr val="0C75B3"/>
                </a:solidFill>
                <a:latin typeface="Arial" panose="020B0604020202020204" pitchFamily="34" charset="0"/>
                <a:cs typeface="Arial" panose="020B0604020202020204" pitchFamily="34" charset="0"/>
              </a:rPr>
              <a:t>Generations</a:t>
            </a:r>
            <a:br>
              <a:rPr lang="nl-BE" sz="4000" b="1" dirty="0">
                <a:solidFill>
                  <a:srgbClr val="0C75B3"/>
                </a:solidFill>
                <a:latin typeface="Arial" panose="020B0604020202020204" pitchFamily="34" charset="0"/>
                <a:cs typeface="Arial" panose="020B0604020202020204" pitchFamily="34" charset="0"/>
              </a:rPr>
            </a:br>
            <a:br>
              <a:rPr lang="nl-BE" sz="3200" dirty="0">
                <a:solidFill>
                  <a:srgbClr val="0C75B3"/>
                </a:solidFill>
                <a:latin typeface="Arial" panose="020B0604020202020204" pitchFamily="34" charset="0"/>
                <a:cs typeface="Arial" panose="020B0604020202020204" pitchFamily="34" charset="0"/>
              </a:rPr>
            </a:br>
            <a:endParaRPr lang="nl-BE" sz="3000" dirty="0">
              <a:solidFill>
                <a:srgbClr val="3FA695"/>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A96DA218-D09F-438C-A2F8-007518C0D04C}"/>
              </a:ext>
            </a:extLst>
          </p:cNvPr>
          <p:cNvSpPr>
            <a:spLocks noGrp="1"/>
          </p:cNvSpPr>
          <p:nvPr>
            <p:ph type="subTitle" idx="1"/>
          </p:nvPr>
        </p:nvSpPr>
        <p:spPr>
          <a:xfrm>
            <a:off x="1003852" y="3081129"/>
            <a:ext cx="10118035" cy="1759227"/>
          </a:xfrm>
          <a:noFill/>
          <a:ln>
            <a:noFill/>
          </a:ln>
        </p:spPr>
        <p:txBody>
          <a:bodyPr wrap="square">
            <a:normAutofit/>
          </a:bodyPr>
          <a:lstStyle/>
          <a:p>
            <a:pPr>
              <a:lnSpc>
                <a:spcPct val="60000"/>
              </a:lnSpc>
            </a:pPr>
            <a:r>
              <a:rPr lang="nl-BE" sz="2800" dirty="0">
                <a:solidFill>
                  <a:srgbClr val="0C75B3"/>
                </a:solidFill>
                <a:latin typeface="Arial" panose="020B0604020202020204" pitchFamily="34" charset="0"/>
                <a:cs typeface="Arial" panose="020B0604020202020204" pitchFamily="34" charset="0"/>
              </a:rPr>
              <a:t>Cleopatra </a:t>
            </a:r>
            <a:r>
              <a:rPr lang="nl-BE" sz="2800" dirty="0" err="1">
                <a:solidFill>
                  <a:srgbClr val="0C75B3"/>
                </a:solidFill>
                <a:latin typeface="Arial" panose="020B0604020202020204" pitchFamily="34" charset="0"/>
                <a:cs typeface="Arial" panose="020B0604020202020204" pitchFamily="34" charset="0"/>
              </a:rPr>
              <a:t>Doumbia</a:t>
            </a:r>
            <a:r>
              <a:rPr lang="nl-BE" sz="2800" dirty="0">
                <a:solidFill>
                  <a:srgbClr val="0C75B3"/>
                </a:solidFill>
                <a:latin typeface="Arial" panose="020B0604020202020204" pitchFamily="34" charset="0"/>
                <a:cs typeface="Arial" panose="020B0604020202020204" pitchFamily="34" charset="0"/>
              </a:rPr>
              <a:t>-Henry</a:t>
            </a:r>
          </a:p>
          <a:p>
            <a:pPr>
              <a:lnSpc>
                <a:spcPct val="60000"/>
              </a:lnSpc>
            </a:pPr>
            <a:r>
              <a:rPr lang="nl-BE" sz="2800" dirty="0">
                <a:solidFill>
                  <a:srgbClr val="0C75B3"/>
                </a:solidFill>
                <a:latin typeface="Arial" panose="020B0604020202020204" pitchFamily="34" charset="0"/>
                <a:cs typeface="Arial" panose="020B0604020202020204" pitchFamily="34" charset="0"/>
              </a:rPr>
              <a:t>President</a:t>
            </a:r>
          </a:p>
          <a:p>
            <a:pPr>
              <a:lnSpc>
                <a:spcPct val="60000"/>
              </a:lnSpc>
            </a:pPr>
            <a:r>
              <a:rPr lang="nl-BE" sz="2800" dirty="0">
                <a:solidFill>
                  <a:srgbClr val="0C75B3"/>
                </a:solidFill>
                <a:latin typeface="Arial" panose="020B0604020202020204" pitchFamily="34" charset="0"/>
                <a:cs typeface="Arial" panose="020B0604020202020204" pitchFamily="34" charset="0"/>
              </a:rPr>
              <a:t>World </a:t>
            </a:r>
            <a:r>
              <a:rPr lang="nl-BE" sz="2800" dirty="0" err="1">
                <a:solidFill>
                  <a:srgbClr val="0C75B3"/>
                </a:solidFill>
                <a:latin typeface="Arial" panose="020B0604020202020204" pitchFamily="34" charset="0"/>
                <a:cs typeface="Arial" panose="020B0604020202020204" pitchFamily="34" charset="0"/>
              </a:rPr>
              <a:t>Maritime</a:t>
            </a:r>
            <a:r>
              <a:rPr lang="nl-BE" sz="2800" dirty="0">
                <a:solidFill>
                  <a:srgbClr val="0C75B3"/>
                </a:solidFill>
                <a:latin typeface="Arial" panose="020B0604020202020204" pitchFamily="34" charset="0"/>
                <a:cs typeface="Arial" panose="020B0604020202020204" pitchFamily="34" charset="0"/>
              </a:rPr>
              <a:t> University</a:t>
            </a:r>
          </a:p>
        </p:txBody>
      </p:sp>
      <p:pic>
        <p:nvPicPr>
          <p:cNvPr id="9" name="Afbeelding 8">
            <a:extLst>
              <a:ext uri="{FF2B5EF4-FFF2-40B4-BE49-F238E27FC236}">
                <a16:creationId xmlns:a16="http://schemas.microsoft.com/office/drawing/2014/main" id="{648DAE96-5531-4C73-9800-E87C66BE5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02668"/>
            <a:ext cx="7483876" cy="1355331"/>
          </a:xfrm>
          <a:prstGeom prst="rect">
            <a:avLst/>
          </a:prstGeom>
        </p:spPr>
      </p:pic>
      <p:pic>
        <p:nvPicPr>
          <p:cNvPr id="13" name="Afbeelding 12">
            <a:extLst>
              <a:ext uri="{FF2B5EF4-FFF2-40B4-BE49-F238E27FC236}">
                <a16:creationId xmlns:a16="http://schemas.microsoft.com/office/drawing/2014/main" id="{83446408-D2AC-4A39-B04B-19239BB994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8953" y="65555"/>
            <a:ext cx="1819275" cy="710730"/>
          </a:xfrm>
          <a:prstGeom prst="rect">
            <a:avLst/>
          </a:prstGeom>
        </p:spPr>
      </p:pic>
      <p:pic>
        <p:nvPicPr>
          <p:cNvPr id="15" name="Afbeelding 14">
            <a:extLst>
              <a:ext uri="{FF2B5EF4-FFF2-40B4-BE49-F238E27FC236}">
                <a16:creationId xmlns:a16="http://schemas.microsoft.com/office/drawing/2014/main" id="{7B7066EE-6083-49B3-AA4D-3C7AFB067D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6185" y="807369"/>
            <a:ext cx="2182372" cy="249588"/>
          </a:xfrm>
          <a:prstGeom prst="rect">
            <a:avLst/>
          </a:prstGeom>
        </p:spPr>
      </p:pic>
      <p:pic>
        <p:nvPicPr>
          <p:cNvPr id="10" name="Afbeelding 9">
            <a:extLst>
              <a:ext uri="{FF2B5EF4-FFF2-40B4-BE49-F238E27FC236}">
                <a16:creationId xmlns:a16="http://schemas.microsoft.com/office/drawing/2014/main" id="{E6E69EF7-7848-49A5-AD04-E4678D3CF1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47018" y="1190713"/>
            <a:ext cx="1621539" cy="109728"/>
          </a:xfrm>
          <a:prstGeom prst="rect">
            <a:avLst/>
          </a:prstGeom>
        </p:spPr>
      </p:pic>
    </p:spTree>
    <p:extLst>
      <p:ext uri="{BB962C8B-B14F-4D97-AF65-F5344CB8AC3E}">
        <p14:creationId xmlns:p14="http://schemas.microsoft.com/office/powerpoint/2010/main" val="336976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ubtitle 3"/>
          <p:cNvSpPr>
            <a:spLocks noGrp="1"/>
          </p:cNvSpPr>
          <p:nvPr>
            <p:ph type="subTitle" idx="1"/>
          </p:nvPr>
        </p:nvSpPr>
        <p:spPr>
          <a:xfrm>
            <a:off x="3071664" y="1684185"/>
            <a:ext cx="7272858" cy="4607917"/>
          </a:xfrm>
        </p:spPr>
        <p:txBody>
          <a:bodyPr/>
          <a:lstStyle/>
          <a:p>
            <a:pPr marL="266700" indent="-266700" algn="l">
              <a:buSzPct val="150000"/>
              <a:buFontTx/>
              <a:buChar char="•"/>
            </a:pPr>
            <a:r>
              <a:rPr kumimoji="0" lang="en-GB" altLang="zh-CN" sz="2000" dirty="0">
                <a:solidFill>
                  <a:schemeClr val="bg1"/>
                </a:solidFill>
                <a:ea typeface="宋体" pitchFamily="2" charset="-122"/>
              </a:rPr>
              <a:t>As of 2015, WMU launched a new MSc. specialization and a PGDip programmes on “Maritime Energy Management”. This is the first such programme at the Master’s level in the world.</a:t>
            </a:r>
          </a:p>
          <a:p>
            <a:pPr algn="l">
              <a:buSzPct val="150000"/>
            </a:pPr>
            <a:endParaRPr kumimoji="0" lang="en-GB" altLang="zh-CN" sz="1000" dirty="0">
              <a:solidFill>
                <a:schemeClr val="bg1"/>
              </a:solidFill>
              <a:ea typeface="宋体" pitchFamily="2" charset="-122"/>
            </a:endParaRPr>
          </a:p>
          <a:p>
            <a:pPr marL="266700" indent="-266700" algn="l">
              <a:buSzPct val="150000"/>
              <a:buFontTx/>
              <a:buChar char="•"/>
            </a:pPr>
            <a:r>
              <a:rPr kumimoji="0" lang="en-GB" altLang="zh-CN" sz="2000" dirty="0">
                <a:solidFill>
                  <a:schemeClr val="bg1"/>
                </a:solidFill>
                <a:ea typeface="宋体" pitchFamily="2" charset="-122"/>
              </a:rPr>
              <a:t>The purpose of these programmes provides the students with</a:t>
            </a:r>
            <a:r>
              <a:rPr kumimoji="0" lang="en-GB" sz="2000" dirty="0">
                <a:solidFill>
                  <a:schemeClr val="bg1"/>
                </a:solidFill>
                <a:ea typeface="宋体" pitchFamily="2" charset="-122"/>
              </a:rPr>
              <a:t> a comprehensive understanding of different aspects of maritime energy management across the field from shipping to oceans, and from ports to shipyards with a vision towards achieving a sustainable, energy efficient and low carbon maritime industry.</a:t>
            </a:r>
          </a:p>
          <a:p>
            <a:pPr algn="l">
              <a:buSzPct val="150000"/>
            </a:pPr>
            <a:endParaRPr kumimoji="0" lang="en-GB" altLang="zh-CN" sz="1000" dirty="0">
              <a:solidFill>
                <a:schemeClr val="bg1"/>
              </a:solidFill>
              <a:ea typeface="宋体" pitchFamily="2" charset="-122"/>
            </a:endParaRPr>
          </a:p>
          <a:p>
            <a:pPr marL="266700" indent="-266700" algn="l">
              <a:buSzPct val="150000"/>
              <a:buFontTx/>
              <a:buChar char="•"/>
            </a:pPr>
            <a:r>
              <a:rPr kumimoji="0" lang="en-GB" altLang="zh-CN" sz="2000" dirty="0">
                <a:solidFill>
                  <a:schemeClr val="bg1"/>
                </a:solidFill>
                <a:ea typeface="宋体" pitchFamily="2" charset="-122"/>
              </a:rPr>
              <a:t>The enrolment of our MSc. Programme on Maritime Energy Management has been excellent and beyond our expectations. The first group of graduated in 2017.</a:t>
            </a:r>
          </a:p>
        </p:txBody>
      </p:sp>
      <p:sp>
        <p:nvSpPr>
          <p:cNvPr id="3" name="Rectangle 2"/>
          <p:cNvSpPr>
            <a:spLocks noGrp="1" noChangeArrowheads="1"/>
          </p:cNvSpPr>
          <p:nvPr>
            <p:ph type="ctrTitle"/>
          </p:nvPr>
        </p:nvSpPr>
        <p:spPr>
          <a:xfrm>
            <a:off x="2281833" y="548680"/>
            <a:ext cx="7772400" cy="852488"/>
          </a:xfrm>
        </p:spPr>
        <p:txBody>
          <a:bodyPr>
            <a:normAutofit fontScale="90000"/>
          </a:bodyPr>
          <a:lstStyle/>
          <a:p>
            <a:pPr eaLnBrk="1" hangingPunct="1"/>
            <a:r>
              <a:rPr kumimoji="0" lang="en-US" altLang="zh-CN" sz="2300" b="1" dirty="0">
                <a:solidFill>
                  <a:srgbClr val="FFC000"/>
                </a:solidFill>
                <a:ea typeface="宋体" pitchFamily="2" charset="-122"/>
              </a:rPr>
              <a:t>Providing the Cutting-Edge Knowledge to</a:t>
            </a:r>
            <a:br>
              <a:rPr kumimoji="0" lang="en-US" altLang="zh-CN" sz="2300" b="1" dirty="0">
                <a:solidFill>
                  <a:srgbClr val="FFC000"/>
                </a:solidFill>
                <a:ea typeface="宋体" pitchFamily="2" charset="-122"/>
              </a:rPr>
            </a:br>
            <a:r>
              <a:rPr kumimoji="0" lang="en-US" altLang="zh-CN" sz="2300" b="1" dirty="0">
                <a:solidFill>
                  <a:srgbClr val="FFC000"/>
                </a:solidFill>
                <a:ea typeface="宋体" pitchFamily="2" charset="-122"/>
              </a:rPr>
              <a:t>Future Managers on Sustainable Maritime Energy Management</a:t>
            </a:r>
            <a:endParaRPr kumimoji="0" lang="zh-CN" altLang="en-US" sz="2300" b="1" dirty="0">
              <a:solidFill>
                <a:srgbClr val="FFC000"/>
              </a:solidFill>
              <a:ea typeface="宋体" pitchFamily="2" charset="-122"/>
            </a:endParaRPr>
          </a:p>
        </p:txBody>
      </p:sp>
      <p:sp>
        <p:nvSpPr>
          <p:cNvPr id="5" name="Slide Number Placeholder 4"/>
          <p:cNvSpPr>
            <a:spLocks noGrp="1"/>
          </p:cNvSpPr>
          <p:nvPr>
            <p:ph type="sldNum" sz="quarter" idx="12"/>
          </p:nvPr>
        </p:nvSpPr>
        <p:spPr>
          <a:xfrm>
            <a:off x="8534400" y="6597352"/>
            <a:ext cx="2133600" cy="260648"/>
          </a:xfrm>
        </p:spPr>
        <p:txBody>
          <a:bodyPr/>
          <a:lstStyle/>
          <a:p>
            <a:pPr fontAlgn="base">
              <a:spcBef>
                <a:spcPct val="0"/>
              </a:spcBef>
              <a:spcAft>
                <a:spcPct val="0"/>
              </a:spcAft>
            </a:pPr>
            <a:fld id="{30B90800-3F87-4BE0-8599-D11841D609F4}" type="slidenum">
              <a:rPr lang="zh-CN" altLang="en-US" sz="900">
                <a:solidFill>
                  <a:srgbClr val="000000"/>
                </a:solidFill>
                <a:latin typeface="Arial" pitchFamily="34" charset="0"/>
                <a:cs typeface="Arial" pitchFamily="34" charset="0"/>
              </a:rPr>
              <a:pPr fontAlgn="base">
                <a:spcBef>
                  <a:spcPct val="0"/>
                </a:spcBef>
                <a:spcAft>
                  <a:spcPct val="0"/>
                </a:spcAft>
              </a:pPr>
              <a:t>10</a:t>
            </a:fld>
            <a:endParaRPr lang="en-US" altLang="zh-CN" sz="900">
              <a:solidFill>
                <a:srgbClr val="000000"/>
              </a:solidFill>
              <a:latin typeface="Arial" pitchFamily="34" charset="0"/>
              <a:cs typeface="Arial"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521" y="404665"/>
            <a:ext cx="1116603" cy="111660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521" y="1597741"/>
            <a:ext cx="1116603" cy="1116603"/>
          </a:xfrm>
          <a:prstGeom prst="rect">
            <a:avLst/>
          </a:prstGeom>
        </p:spPr>
      </p:pic>
    </p:spTree>
    <p:extLst>
      <p:ext uri="{BB962C8B-B14F-4D97-AF65-F5344CB8AC3E}">
        <p14:creationId xmlns:p14="http://schemas.microsoft.com/office/powerpoint/2010/main" val="2929192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ubtitle 3"/>
          <p:cNvSpPr>
            <a:spLocks noGrp="1"/>
          </p:cNvSpPr>
          <p:nvPr>
            <p:ph type="subTitle" idx="1"/>
          </p:nvPr>
        </p:nvSpPr>
        <p:spPr>
          <a:xfrm>
            <a:off x="2423592" y="1700809"/>
            <a:ext cx="7848872" cy="4607917"/>
          </a:xfrm>
        </p:spPr>
        <p:txBody>
          <a:bodyPr/>
          <a:lstStyle/>
          <a:p>
            <a:pPr marL="266700" indent="-266700" algn="l">
              <a:buSzPct val="150000"/>
              <a:buFontTx/>
              <a:buChar char="•"/>
            </a:pPr>
            <a:r>
              <a:rPr kumimoji="0" lang="en-GB" altLang="zh-CN" sz="2000" dirty="0">
                <a:solidFill>
                  <a:schemeClr val="bg1"/>
                </a:solidFill>
                <a:ea typeface="宋体" pitchFamily="2" charset="-122"/>
              </a:rPr>
              <a:t>WMU has an MSc. specialization on “Ocean Sustainability, Governance &amp; Management”. On 8 May 2018, a new Global Ocean Institute will be inaugurated at WMU.</a:t>
            </a:r>
            <a:endParaRPr kumimoji="0" lang="en-GB" altLang="zh-CN" sz="1000" dirty="0">
              <a:solidFill>
                <a:schemeClr val="bg1"/>
              </a:solidFill>
              <a:ea typeface="宋体" pitchFamily="2" charset="-122"/>
            </a:endParaRPr>
          </a:p>
          <a:p>
            <a:pPr algn="l">
              <a:buSzPct val="150000"/>
            </a:pPr>
            <a:endParaRPr kumimoji="0" lang="en-GB" altLang="zh-CN" sz="1000" dirty="0">
              <a:solidFill>
                <a:schemeClr val="bg1"/>
              </a:solidFill>
              <a:ea typeface="宋体" pitchFamily="2" charset="-122"/>
            </a:endParaRPr>
          </a:p>
          <a:p>
            <a:pPr marL="266700" indent="-266700" algn="l">
              <a:buSzPct val="150000"/>
              <a:buFontTx/>
              <a:buChar char="•"/>
            </a:pPr>
            <a:r>
              <a:rPr kumimoji="0" lang="en-GB" sz="2000" dirty="0">
                <a:solidFill>
                  <a:schemeClr val="bg1"/>
                </a:solidFill>
                <a:ea typeface="宋体" pitchFamily="2" charset="-122"/>
              </a:rPr>
              <a:t>The Global Ocean Institute will engage in multi-disciplinary scientific research in the marine field. </a:t>
            </a:r>
            <a:r>
              <a:rPr kumimoji="0" lang="en-GB" altLang="zh-CN" sz="2000" dirty="0">
                <a:solidFill>
                  <a:schemeClr val="bg1"/>
                </a:solidFill>
                <a:ea typeface="宋体" pitchFamily="2" charset="-122"/>
              </a:rPr>
              <a:t>This</a:t>
            </a:r>
            <a:r>
              <a:rPr kumimoji="0" lang="en-GB" sz="2000" dirty="0">
                <a:solidFill>
                  <a:schemeClr val="bg1"/>
                </a:solidFill>
                <a:ea typeface="宋体" pitchFamily="2" charset="-122"/>
              </a:rPr>
              <a:t> will enable WMU to be the research arm of the IMO and its maritime constituents, including the shipping industry and at the same time be the research centre to support SDGs implementation for the Ocean and Coasts – Goal 14.</a:t>
            </a:r>
          </a:p>
          <a:p>
            <a:pPr algn="l">
              <a:buSzPct val="150000"/>
            </a:pPr>
            <a:endParaRPr kumimoji="0" lang="en-GB" sz="1000" dirty="0">
              <a:solidFill>
                <a:schemeClr val="bg1"/>
              </a:solidFill>
              <a:ea typeface="宋体" pitchFamily="2" charset="-122"/>
            </a:endParaRPr>
          </a:p>
          <a:p>
            <a:pPr marL="266700" indent="-266700" algn="l">
              <a:buSzPct val="150000"/>
              <a:buFontTx/>
              <a:buChar char="•"/>
            </a:pPr>
            <a:r>
              <a:rPr kumimoji="0" lang="en-GB" sz="2000" dirty="0">
                <a:solidFill>
                  <a:schemeClr val="bg1"/>
                </a:solidFill>
                <a:ea typeface="宋体" pitchFamily="2" charset="-122"/>
              </a:rPr>
              <a:t>Such an expanded research capacity for the University will require a network of partnerships with other maritime and ocean institutions, including IMO and the maritime industry, which could use WMU as the partner of choice for funded research projects.</a:t>
            </a:r>
            <a:endParaRPr kumimoji="0" lang="en-GB" altLang="zh-CN" sz="2000" dirty="0">
              <a:solidFill>
                <a:schemeClr val="bg1"/>
              </a:solidFill>
              <a:ea typeface="宋体" pitchFamily="2" charset="-122"/>
            </a:endParaRPr>
          </a:p>
          <a:p>
            <a:pPr marL="285750" indent="-285750" algn="l">
              <a:buSzPct val="110000"/>
              <a:buFont typeface="Wingdings" panose="05000000000000000000" pitchFamily="2" charset="2"/>
              <a:buChar char="Ø"/>
            </a:pPr>
            <a:endParaRPr kumimoji="0" lang="en-US" altLang="zh-CN" sz="1800" i="1" dirty="0">
              <a:solidFill>
                <a:schemeClr val="bg1"/>
              </a:solidFill>
              <a:ea typeface="宋体" pitchFamily="2" charset="-122"/>
            </a:endParaRPr>
          </a:p>
          <a:p>
            <a:pPr algn="l"/>
            <a:endParaRPr kumimoji="0" lang="en-US" altLang="zh-CN" sz="2000" dirty="0">
              <a:solidFill>
                <a:schemeClr val="bg1"/>
              </a:solidFill>
              <a:ea typeface="宋体" pitchFamily="2" charset="-122"/>
            </a:endParaRPr>
          </a:p>
        </p:txBody>
      </p:sp>
      <p:sp>
        <p:nvSpPr>
          <p:cNvPr id="3" name="Rectangle 2"/>
          <p:cNvSpPr>
            <a:spLocks noGrp="1" noChangeArrowheads="1"/>
          </p:cNvSpPr>
          <p:nvPr>
            <p:ph type="ctrTitle"/>
          </p:nvPr>
        </p:nvSpPr>
        <p:spPr>
          <a:xfrm>
            <a:off x="2281833" y="548680"/>
            <a:ext cx="7772400" cy="852488"/>
          </a:xfrm>
        </p:spPr>
        <p:txBody>
          <a:bodyPr>
            <a:normAutofit/>
          </a:bodyPr>
          <a:lstStyle/>
          <a:p>
            <a:pPr eaLnBrk="1" hangingPunct="1"/>
            <a:r>
              <a:rPr kumimoji="0" lang="en-US" altLang="zh-CN" sz="2300" b="1" dirty="0">
                <a:solidFill>
                  <a:srgbClr val="FFC000"/>
                </a:solidFill>
                <a:ea typeface="宋体" pitchFamily="2" charset="-122"/>
              </a:rPr>
              <a:t>Providing the Maritime Professionals with </a:t>
            </a:r>
            <a:br>
              <a:rPr kumimoji="0" lang="en-US" altLang="zh-CN" sz="2300" b="1" dirty="0">
                <a:solidFill>
                  <a:srgbClr val="FFC000"/>
                </a:solidFill>
                <a:ea typeface="宋体" pitchFamily="2" charset="-122"/>
              </a:rPr>
            </a:br>
            <a:r>
              <a:rPr kumimoji="0" lang="en-US" altLang="zh-CN" sz="2300" b="1" dirty="0">
                <a:solidFill>
                  <a:srgbClr val="FFC000"/>
                </a:solidFill>
                <a:ea typeface="宋体" pitchFamily="2" charset="-122"/>
              </a:rPr>
              <a:t>A Broader Vision of the Oceans</a:t>
            </a:r>
            <a:endParaRPr kumimoji="0" lang="zh-CN" altLang="en-US" sz="2300" b="1" dirty="0">
              <a:solidFill>
                <a:srgbClr val="FFC000"/>
              </a:solidFill>
              <a:ea typeface="宋体" pitchFamily="2" charset="-122"/>
            </a:endParaRPr>
          </a:p>
        </p:txBody>
      </p:sp>
      <p:sp>
        <p:nvSpPr>
          <p:cNvPr id="5" name="Slide Number Placeholder 4"/>
          <p:cNvSpPr>
            <a:spLocks noGrp="1"/>
          </p:cNvSpPr>
          <p:nvPr>
            <p:ph type="sldNum" sz="quarter" idx="12"/>
          </p:nvPr>
        </p:nvSpPr>
        <p:spPr>
          <a:xfrm>
            <a:off x="8534400" y="6597352"/>
            <a:ext cx="2133600" cy="260648"/>
          </a:xfrm>
        </p:spPr>
        <p:txBody>
          <a:bodyPr/>
          <a:lstStyle/>
          <a:p>
            <a:pPr fontAlgn="base">
              <a:spcBef>
                <a:spcPct val="0"/>
              </a:spcBef>
              <a:spcAft>
                <a:spcPct val="0"/>
              </a:spcAft>
            </a:pPr>
            <a:fld id="{30B90800-3F87-4BE0-8599-D11841D609F4}" type="slidenum">
              <a:rPr lang="zh-CN" altLang="en-US" sz="900">
                <a:solidFill>
                  <a:srgbClr val="000000"/>
                </a:solidFill>
                <a:latin typeface="Arial" pitchFamily="34" charset="0"/>
                <a:cs typeface="Arial" pitchFamily="34" charset="0"/>
              </a:rPr>
              <a:pPr fontAlgn="base">
                <a:spcBef>
                  <a:spcPct val="0"/>
                </a:spcBef>
                <a:spcAft>
                  <a:spcPct val="0"/>
                </a:spcAft>
              </a:pPr>
              <a:t>11</a:t>
            </a:fld>
            <a:endParaRPr lang="en-US" altLang="zh-CN" sz="900">
              <a:solidFill>
                <a:srgbClr val="000000"/>
              </a:solidFill>
              <a:latin typeface="Arial" pitchFamily="34" charset="0"/>
              <a:cs typeface="Arial"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529" y="349860"/>
            <a:ext cx="1250129" cy="1250129"/>
          </a:xfrm>
          <a:prstGeom prst="rect">
            <a:avLst/>
          </a:prstGeom>
        </p:spPr>
      </p:pic>
    </p:spTree>
    <p:extLst>
      <p:ext uri="{BB962C8B-B14F-4D97-AF65-F5344CB8AC3E}">
        <p14:creationId xmlns:p14="http://schemas.microsoft.com/office/powerpoint/2010/main" val="2724581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ctrTitle"/>
          </p:nvPr>
        </p:nvSpPr>
        <p:spPr>
          <a:xfrm>
            <a:off x="2351584" y="2708920"/>
            <a:ext cx="7772400" cy="1295400"/>
          </a:xfrm>
        </p:spPr>
        <p:txBody>
          <a:bodyPr/>
          <a:lstStyle/>
          <a:p>
            <a:pPr eaLnBrk="1" hangingPunct="1"/>
            <a:r>
              <a:rPr kumimoji="0" lang="en-US" altLang="zh-CN" b="1" dirty="0">
                <a:solidFill>
                  <a:srgbClr val="FFC000"/>
                </a:solidFill>
                <a:ea typeface="宋体" pitchFamily="2" charset="-122"/>
              </a:rPr>
              <a:t>Thank You</a:t>
            </a:r>
            <a:endParaRPr kumimoji="0" lang="zh-CN" altLang="en-US" b="1" dirty="0">
              <a:solidFill>
                <a:srgbClr val="FFC000"/>
              </a:solidFill>
              <a:ea typeface="宋体" pitchFamily="2" charset="-122"/>
            </a:endParaRPr>
          </a:p>
        </p:txBody>
      </p:sp>
      <p:sp>
        <p:nvSpPr>
          <p:cNvPr id="5" name="Slide Number Placeholder 4"/>
          <p:cNvSpPr>
            <a:spLocks noGrp="1"/>
          </p:cNvSpPr>
          <p:nvPr>
            <p:ph type="sldNum" sz="quarter" idx="12"/>
          </p:nvPr>
        </p:nvSpPr>
        <p:spPr>
          <a:xfrm>
            <a:off x="8534400" y="6597352"/>
            <a:ext cx="2133600" cy="260648"/>
          </a:xfrm>
        </p:spPr>
        <p:txBody>
          <a:bodyPr/>
          <a:lstStyle/>
          <a:p>
            <a:pPr fontAlgn="base">
              <a:spcBef>
                <a:spcPct val="0"/>
              </a:spcBef>
              <a:spcAft>
                <a:spcPct val="0"/>
              </a:spcAft>
            </a:pPr>
            <a:fld id="{30B90800-3F87-4BE0-8599-D11841D609F4}" type="slidenum">
              <a:rPr lang="zh-CN" altLang="en-US" sz="900">
                <a:solidFill>
                  <a:srgbClr val="000000"/>
                </a:solidFill>
                <a:latin typeface="Arial" pitchFamily="34" charset="0"/>
                <a:cs typeface="Arial" pitchFamily="34" charset="0"/>
              </a:rPr>
              <a:pPr fontAlgn="base">
                <a:spcBef>
                  <a:spcPct val="0"/>
                </a:spcBef>
                <a:spcAft>
                  <a:spcPct val="0"/>
                </a:spcAft>
              </a:pPr>
              <a:t>12</a:t>
            </a:fld>
            <a:endParaRPr lang="en-US" altLang="zh-CN" sz="9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678259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8"/>
          <p:cNvPicPr>
            <a:picLocks noChangeAspect="1" noChangeArrowheads="1"/>
          </p:cNvPicPr>
          <p:nvPr/>
        </p:nvPicPr>
        <p:blipFill>
          <a:blip r:embed="rId3">
            <a:extLst>
              <a:ext uri="{28A0092B-C50C-407E-A947-70E740481C1C}">
                <a14:useLocalDpi xmlns:a14="http://schemas.microsoft.com/office/drawing/2010/main" val="0"/>
              </a:ext>
            </a:extLst>
          </a:blip>
          <a:srcRect l="4893" t="2" r="3963" b="3931"/>
          <a:stretch>
            <a:fillRect/>
          </a:stretch>
        </p:blipFill>
        <p:spPr bwMode="auto">
          <a:xfrm>
            <a:off x="1524000" y="0"/>
            <a:ext cx="9296400" cy="6972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46225" y="-23813"/>
            <a:ext cx="6542088" cy="2155826"/>
          </a:xfrm>
          <a:prstGeom prst="rect">
            <a:avLst/>
          </a:prstGeom>
          <a:noFill/>
        </p:spPr>
        <p:txBody>
          <a:bodyPr>
            <a:spAutoFit/>
          </a:bodyPr>
          <a:lstStyle/>
          <a:p>
            <a:pPr algn="ctr" fontAlgn="base">
              <a:spcBef>
                <a:spcPct val="0"/>
              </a:spcBef>
              <a:spcAft>
                <a:spcPct val="0"/>
              </a:spcAft>
              <a:defRPr/>
            </a:pPr>
            <a:br>
              <a:rPr lang="en-US" sz="1400" dirty="0">
                <a:solidFill>
                  <a:srgbClr val="000000"/>
                </a:solidFill>
                <a:latin typeface="Arial" pitchFamily="34" charset="0"/>
                <a:cs typeface="Arial" pitchFamily="34" charset="0"/>
              </a:rPr>
            </a:br>
            <a:endParaRPr lang="en-US" dirty="0">
              <a:solidFill>
                <a:srgbClr val="000000"/>
              </a:solidFill>
              <a:latin typeface="Arial" pitchFamily="34" charset="0"/>
              <a:cs typeface="Arial" pitchFamily="34" charset="0"/>
            </a:endParaRPr>
          </a:p>
          <a:p>
            <a:pPr algn="ctr" fontAlgn="base">
              <a:spcBef>
                <a:spcPct val="0"/>
              </a:spcBef>
              <a:spcAft>
                <a:spcPct val="0"/>
              </a:spcAft>
              <a:defRPr/>
            </a:pPr>
            <a:r>
              <a:rPr lang="en-US" sz="3600" b="1" dirty="0">
                <a:solidFill>
                  <a:srgbClr val="FFFFFF"/>
                </a:solidFill>
                <a:effectLst>
                  <a:outerShdw blurRad="50800" dist="38100" dir="2700000" algn="tl" rotWithShape="0">
                    <a:prstClr val="black">
                      <a:alpha val="40000"/>
                    </a:prstClr>
                  </a:outerShdw>
                </a:effectLst>
                <a:latin typeface="Arial" pitchFamily="34" charset="0"/>
                <a:cs typeface="Arial" pitchFamily="34" charset="0"/>
              </a:rPr>
              <a:t>World Maritime University</a:t>
            </a:r>
          </a:p>
          <a:p>
            <a:pPr algn="ctr" fontAlgn="base">
              <a:spcBef>
                <a:spcPct val="0"/>
              </a:spcBef>
              <a:spcAft>
                <a:spcPct val="0"/>
              </a:spcAft>
              <a:defRPr/>
            </a:pPr>
            <a:r>
              <a:rPr lang="en-US" sz="2000" b="1" dirty="0">
                <a:solidFill>
                  <a:srgbClr val="FFFFFF"/>
                </a:solidFill>
                <a:effectLst>
                  <a:outerShdw blurRad="50800" dist="38100" dir="2700000" algn="tl" rotWithShape="0">
                    <a:prstClr val="black">
                      <a:alpha val="40000"/>
                    </a:prstClr>
                  </a:outerShdw>
                </a:effectLst>
                <a:latin typeface="Arial" pitchFamily="34" charset="0"/>
                <a:cs typeface="Arial" pitchFamily="34" charset="0"/>
              </a:rPr>
              <a:t>A Specialized UN Institution in Sweden</a:t>
            </a:r>
          </a:p>
          <a:p>
            <a:pPr algn="ctr" fontAlgn="base">
              <a:spcBef>
                <a:spcPct val="0"/>
              </a:spcBef>
              <a:spcAft>
                <a:spcPct val="0"/>
              </a:spcAft>
              <a:defRPr/>
            </a:pPr>
            <a:endParaRPr lang="en-US" sz="1400" b="1" dirty="0">
              <a:solidFill>
                <a:srgbClr val="FFFFFF"/>
              </a:solidFill>
              <a:latin typeface="Arial" pitchFamily="34" charset="0"/>
              <a:cs typeface="Arial" pitchFamily="34" charset="0"/>
            </a:endParaRPr>
          </a:p>
          <a:p>
            <a:pPr algn="ctr" fontAlgn="base">
              <a:spcBef>
                <a:spcPct val="0"/>
              </a:spcBef>
              <a:spcAft>
                <a:spcPct val="0"/>
              </a:spcAft>
              <a:defRPr/>
            </a:pPr>
            <a:endParaRPr lang="en-US" sz="1400" b="1" dirty="0">
              <a:solidFill>
                <a:srgbClr val="FFFFFF"/>
              </a:solidFill>
              <a:latin typeface="Arial" pitchFamily="34" charset="0"/>
              <a:cs typeface="Arial" pitchFamily="34" charset="0"/>
            </a:endParaRPr>
          </a:p>
          <a:p>
            <a:pPr algn="ctr" fontAlgn="base">
              <a:spcBef>
                <a:spcPct val="0"/>
              </a:spcBef>
              <a:spcAft>
                <a:spcPct val="0"/>
              </a:spcAft>
              <a:defRPr/>
            </a:pPr>
            <a:endParaRPr lang="en-US" sz="1400" b="1" dirty="0">
              <a:solidFill>
                <a:srgbClr val="FFFFFF"/>
              </a:solidFill>
              <a:latin typeface="Arial" pitchFamily="34" charset="0"/>
              <a:cs typeface="Arial" pitchFamily="34" charset="0"/>
            </a:endParaRPr>
          </a:p>
        </p:txBody>
      </p:sp>
      <p:pic>
        <p:nvPicPr>
          <p:cNvPr id="1536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3801" y="5457825"/>
            <a:ext cx="1833563" cy="36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4"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63800" y="4627564"/>
            <a:ext cx="566738"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5"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63800" y="6200776"/>
            <a:ext cx="2014538"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86242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2276872"/>
            <a:ext cx="7772400" cy="1107554"/>
          </a:xfrm>
        </p:spPr>
        <p:txBody>
          <a:bodyPr/>
          <a:lstStyle/>
          <a:p>
            <a:r>
              <a:rPr lang="en-US" altLang="zh-CN" sz="4000" b="1" dirty="0">
                <a:solidFill>
                  <a:srgbClr val="FFFF00"/>
                </a:solidFill>
              </a:rPr>
              <a:t>Port Sustainability and</a:t>
            </a:r>
            <a:br>
              <a:rPr lang="en-US" altLang="zh-CN" sz="4000" b="1" dirty="0">
                <a:solidFill>
                  <a:srgbClr val="FFFF00"/>
                </a:solidFill>
              </a:rPr>
            </a:br>
            <a:r>
              <a:rPr lang="en-US" altLang="zh-CN" sz="4000" b="1" dirty="0">
                <a:solidFill>
                  <a:srgbClr val="FFFF00"/>
                </a:solidFill>
              </a:rPr>
              <a:t>Future Generations</a:t>
            </a:r>
            <a:endParaRPr lang="zh-CN" altLang="en-US" sz="4000" b="1" dirty="0">
              <a:solidFill>
                <a:srgbClr val="FFFF00"/>
              </a:solidFill>
            </a:endParaRPr>
          </a:p>
        </p:txBody>
      </p:sp>
      <p:sp>
        <p:nvSpPr>
          <p:cNvPr id="3" name="Subtitle 2"/>
          <p:cNvSpPr>
            <a:spLocks noGrp="1"/>
          </p:cNvSpPr>
          <p:nvPr>
            <p:ph type="subTitle" idx="1"/>
          </p:nvPr>
        </p:nvSpPr>
        <p:spPr>
          <a:xfrm>
            <a:off x="2893368" y="4509120"/>
            <a:ext cx="6400800" cy="1440160"/>
          </a:xfrm>
        </p:spPr>
        <p:txBody>
          <a:bodyPr/>
          <a:lstStyle/>
          <a:p>
            <a:r>
              <a:rPr lang="en-GB" altLang="zh-CN" sz="2400" dirty="0" err="1">
                <a:solidFill>
                  <a:schemeClr val="bg1"/>
                </a:solidFill>
              </a:rPr>
              <a:t>Dr.</a:t>
            </a:r>
            <a:r>
              <a:rPr lang="en-GB" altLang="zh-CN" sz="2400" dirty="0">
                <a:solidFill>
                  <a:schemeClr val="bg1"/>
                </a:solidFill>
              </a:rPr>
              <a:t> Cleopatra </a:t>
            </a:r>
            <a:r>
              <a:rPr lang="en-GB" altLang="zh-CN" sz="2400" dirty="0" err="1">
                <a:solidFill>
                  <a:schemeClr val="bg1"/>
                </a:solidFill>
              </a:rPr>
              <a:t>Doumbia</a:t>
            </a:r>
            <a:r>
              <a:rPr lang="en-GB" altLang="zh-CN" sz="2400" dirty="0">
                <a:solidFill>
                  <a:schemeClr val="bg1"/>
                </a:solidFill>
              </a:rPr>
              <a:t>-Henry</a:t>
            </a:r>
          </a:p>
          <a:p>
            <a:r>
              <a:rPr lang="en-GB" altLang="zh-CN" sz="2400" dirty="0">
                <a:solidFill>
                  <a:schemeClr val="bg1"/>
                </a:solidFill>
              </a:rPr>
              <a:t>President</a:t>
            </a:r>
          </a:p>
          <a:p>
            <a:r>
              <a:rPr lang="en-GB" altLang="zh-CN" sz="2400" dirty="0">
                <a:solidFill>
                  <a:schemeClr val="bg1"/>
                </a:solidFill>
              </a:rPr>
              <a:t>World Maritime University</a:t>
            </a:r>
          </a:p>
          <a:p>
            <a:r>
              <a:rPr lang="en-GB" altLang="zh-CN" sz="2400" dirty="0">
                <a:solidFill>
                  <a:schemeClr val="bg1"/>
                </a:solidFill>
              </a:rPr>
              <a:t>22 March 2018, Antwerp, Belgium</a:t>
            </a:r>
            <a:endParaRPr lang="zh-CN" altLang="en-US" sz="2400" dirty="0">
              <a:solidFill>
                <a:schemeClr val="bg1"/>
              </a:solidFill>
            </a:endParaRPr>
          </a:p>
        </p:txBody>
      </p:sp>
      <p:sp>
        <p:nvSpPr>
          <p:cNvPr id="5" name="Slide Number Placeholder 4"/>
          <p:cNvSpPr>
            <a:spLocks noGrp="1"/>
          </p:cNvSpPr>
          <p:nvPr>
            <p:ph type="sldNum" sz="quarter" idx="12"/>
          </p:nvPr>
        </p:nvSpPr>
        <p:spPr>
          <a:xfrm>
            <a:off x="10056440" y="6597352"/>
            <a:ext cx="611560" cy="260648"/>
          </a:xfrm>
        </p:spPr>
        <p:txBody>
          <a:bodyPr/>
          <a:lstStyle/>
          <a:p>
            <a:pPr fontAlgn="base">
              <a:spcBef>
                <a:spcPct val="0"/>
              </a:spcBef>
              <a:spcAft>
                <a:spcPct val="0"/>
              </a:spcAft>
            </a:pPr>
            <a:fld id="{30B90800-3F87-4BE0-8599-D11841D609F4}" type="slidenum">
              <a:rPr lang="zh-CN" altLang="en-US" sz="900">
                <a:solidFill>
                  <a:srgbClr val="000000"/>
                </a:solidFill>
                <a:latin typeface="Arial" pitchFamily="34" charset="0"/>
                <a:cs typeface="Arial" pitchFamily="34" charset="0"/>
              </a:rPr>
              <a:pPr fontAlgn="base">
                <a:spcBef>
                  <a:spcPct val="0"/>
                </a:spcBef>
                <a:spcAft>
                  <a:spcPct val="0"/>
                </a:spcAft>
              </a:pPr>
              <a:t>3</a:t>
            </a:fld>
            <a:endParaRPr lang="en-US" altLang="zh-CN" sz="90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672730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ubtitle 3"/>
          <p:cNvSpPr>
            <a:spLocks noGrp="1"/>
          </p:cNvSpPr>
          <p:nvPr>
            <p:ph type="subTitle" idx="1"/>
          </p:nvPr>
        </p:nvSpPr>
        <p:spPr>
          <a:xfrm>
            <a:off x="2097435" y="1615654"/>
            <a:ext cx="8136830" cy="4968552"/>
          </a:xfrm>
        </p:spPr>
        <p:txBody>
          <a:bodyPr/>
          <a:lstStyle/>
          <a:p>
            <a:pPr marL="982663" lvl="1" indent="-525463" algn="l">
              <a:buSzPct val="150000"/>
              <a:buFont typeface="Wingdings" charset="2"/>
              <a:buChar char="u"/>
            </a:pPr>
            <a:r>
              <a:rPr kumimoji="0" lang="en-US" altLang="zh-CN" sz="2000" b="1" dirty="0">
                <a:solidFill>
                  <a:srgbClr val="FFC000"/>
                </a:solidFill>
                <a:ea typeface="宋体" pitchFamily="2" charset="-122"/>
              </a:rPr>
              <a:t>The Central Element of the UN 2030 Agenda is</a:t>
            </a:r>
            <a:br>
              <a:rPr kumimoji="0" lang="en-US" altLang="zh-CN" sz="2000" b="1" dirty="0">
                <a:solidFill>
                  <a:srgbClr val="FFC000"/>
                </a:solidFill>
                <a:ea typeface="宋体" pitchFamily="2" charset="-122"/>
              </a:rPr>
            </a:br>
            <a:r>
              <a:rPr kumimoji="0" lang="en-US" altLang="zh-CN" sz="2000" b="1" dirty="0">
                <a:solidFill>
                  <a:srgbClr val="FFC000"/>
                </a:solidFill>
                <a:ea typeface="宋体" pitchFamily="2" charset="-122"/>
              </a:rPr>
              <a:t>PEOPLE - the current and future generations</a:t>
            </a:r>
          </a:p>
          <a:p>
            <a:pPr marL="982663" lvl="1" indent="-525463" algn="l">
              <a:buSzPct val="150000"/>
              <a:buFont typeface="Wingdings" charset="2"/>
              <a:buChar char="u"/>
            </a:pPr>
            <a:r>
              <a:rPr kumimoji="0" lang="en-US" altLang="zh-CN" sz="2000" b="1" dirty="0">
                <a:solidFill>
                  <a:srgbClr val="FFC000"/>
                </a:solidFill>
                <a:ea typeface="宋体" pitchFamily="2" charset="-122"/>
              </a:rPr>
              <a:t>Ports contribution to the achievement </a:t>
            </a:r>
            <a:br>
              <a:rPr kumimoji="0" lang="en-US" altLang="zh-CN" sz="2000" b="1" dirty="0">
                <a:solidFill>
                  <a:srgbClr val="FFC000"/>
                </a:solidFill>
                <a:ea typeface="宋体" pitchFamily="2" charset="-122"/>
              </a:rPr>
            </a:br>
            <a:r>
              <a:rPr kumimoji="0" lang="en-US" altLang="zh-CN" sz="2000" b="1" dirty="0">
                <a:solidFill>
                  <a:srgbClr val="FFC000"/>
                </a:solidFill>
                <a:ea typeface="宋体" pitchFamily="2" charset="-122"/>
              </a:rPr>
              <a:t>of the UNSDGs</a:t>
            </a:r>
          </a:p>
          <a:p>
            <a:pPr marL="982663" lvl="1" indent="-525463" algn="l">
              <a:buSzPct val="150000"/>
              <a:buFont typeface="Wingdings" charset="2"/>
              <a:buChar char="u"/>
            </a:pPr>
            <a:r>
              <a:rPr kumimoji="0" lang="en-US" altLang="zh-CN" sz="2000" b="1" dirty="0">
                <a:solidFill>
                  <a:srgbClr val="FFC000"/>
                </a:solidFill>
                <a:ea typeface="宋体" pitchFamily="2" charset="-122"/>
              </a:rPr>
              <a:t>The Key to the Success of the UN 2030 Agenda -</a:t>
            </a:r>
            <a:br>
              <a:rPr kumimoji="0" lang="en-US" altLang="zh-CN" sz="2000" b="1" dirty="0">
                <a:solidFill>
                  <a:srgbClr val="FFC000"/>
                </a:solidFill>
                <a:ea typeface="宋体" pitchFamily="2" charset="-122"/>
              </a:rPr>
            </a:br>
            <a:r>
              <a:rPr kumimoji="0" lang="en-US" altLang="zh-CN" sz="2000" b="1" dirty="0">
                <a:solidFill>
                  <a:srgbClr val="FFC000"/>
                </a:solidFill>
                <a:ea typeface="宋体" pitchFamily="2" charset="-122"/>
              </a:rPr>
              <a:t>EDUCATION</a:t>
            </a:r>
          </a:p>
          <a:p>
            <a:pPr marL="982663" lvl="1" indent="-525463" algn="l">
              <a:buSzPct val="150000"/>
              <a:buFont typeface="Wingdings" charset="2"/>
              <a:buChar char="u"/>
            </a:pPr>
            <a:r>
              <a:rPr kumimoji="0" lang="en-US" altLang="zh-CN" sz="2000" b="1" dirty="0">
                <a:solidFill>
                  <a:srgbClr val="FFC000"/>
                </a:solidFill>
                <a:ea typeface="宋体" pitchFamily="2" charset="-122"/>
              </a:rPr>
              <a:t>Working with Future Generations </a:t>
            </a:r>
            <a:br>
              <a:rPr kumimoji="0" lang="en-US" altLang="zh-CN" sz="2000" b="1" dirty="0">
                <a:solidFill>
                  <a:srgbClr val="FFC000"/>
                </a:solidFill>
                <a:ea typeface="宋体" pitchFamily="2" charset="-122"/>
              </a:rPr>
            </a:br>
            <a:r>
              <a:rPr kumimoji="0" lang="en-US" altLang="zh-CN" sz="2000" b="1" dirty="0">
                <a:solidFill>
                  <a:srgbClr val="FFC000"/>
                </a:solidFill>
                <a:ea typeface="宋体" pitchFamily="2" charset="-122"/>
              </a:rPr>
              <a:t>for Port Sustainability – Role of WMU</a:t>
            </a:r>
          </a:p>
          <a:p>
            <a:pPr marL="982663" lvl="1" indent="-525463" algn="l">
              <a:buSzPct val="150000"/>
              <a:buFont typeface="Wingdings" charset="2"/>
              <a:buChar char="u"/>
            </a:pPr>
            <a:r>
              <a:rPr kumimoji="0" lang="en-US" altLang="zh-CN" sz="2000" b="1" dirty="0">
                <a:solidFill>
                  <a:srgbClr val="FFC000"/>
                </a:solidFill>
                <a:ea typeface="宋体" pitchFamily="2" charset="-122"/>
              </a:rPr>
              <a:t>Equal Opportunities for Maritime and Port Education</a:t>
            </a:r>
          </a:p>
          <a:p>
            <a:pPr marL="982663" lvl="1" indent="-525463" algn="l">
              <a:buSzPct val="150000"/>
              <a:buFont typeface="Wingdings" charset="2"/>
              <a:buChar char="u"/>
            </a:pPr>
            <a:r>
              <a:rPr kumimoji="0" lang="en-US" altLang="zh-CN" sz="2000" b="1" dirty="0">
                <a:solidFill>
                  <a:srgbClr val="FFC000"/>
                </a:solidFill>
                <a:ea typeface="宋体" pitchFamily="2" charset="-122"/>
              </a:rPr>
              <a:t>Providing cutting-edge knowledge for Future Managers on Sustainable Maritime Energy Management</a:t>
            </a:r>
          </a:p>
          <a:p>
            <a:pPr marL="982663" lvl="1" indent="-525463" algn="l">
              <a:buSzPct val="150000"/>
              <a:buFont typeface="Wingdings" charset="2"/>
              <a:buChar char="u"/>
            </a:pPr>
            <a:r>
              <a:rPr kumimoji="0" lang="en-US" altLang="zh-CN" sz="2000" b="1" dirty="0">
                <a:solidFill>
                  <a:srgbClr val="FFC000"/>
                </a:solidFill>
                <a:ea typeface="宋体" pitchFamily="2" charset="-122"/>
              </a:rPr>
              <a:t>Providing Maritime Professionals with </a:t>
            </a:r>
            <a:br>
              <a:rPr kumimoji="0" lang="en-US" altLang="zh-CN" sz="2000" b="1" dirty="0">
                <a:solidFill>
                  <a:srgbClr val="FFC000"/>
                </a:solidFill>
                <a:ea typeface="宋体" pitchFamily="2" charset="-122"/>
              </a:rPr>
            </a:br>
            <a:r>
              <a:rPr kumimoji="0" lang="en-US" altLang="zh-CN" sz="2000" b="1" dirty="0">
                <a:solidFill>
                  <a:srgbClr val="FFC000"/>
                </a:solidFill>
                <a:ea typeface="宋体" pitchFamily="2" charset="-122"/>
              </a:rPr>
              <a:t>A Broader Vision of the Oceans</a:t>
            </a:r>
          </a:p>
          <a:p>
            <a:pPr algn="l">
              <a:buSzPct val="150000"/>
            </a:pPr>
            <a:endParaRPr kumimoji="0" lang="en-US" altLang="zh-CN" sz="2000" dirty="0">
              <a:solidFill>
                <a:schemeClr val="bg1"/>
              </a:solidFill>
              <a:ea typeface="宋体" pitchFamily="2" charset="-122"/>
            </a:endParaRPr>
          </a:p>
          <a:p>
            <a:pPr algn="l">
              <a:buSzPct val="150000"/>
            </a:pPr>
            <a:endParaRPr kumimoji="0" lang="en-US" altLang="zh-CN" sz="2000" dirty="0">
              <a:solidFill>
                <a:schemeClr val="bg1"/>
              </a:solidFill>
              <a:ea typeface="宋体" pitchFamily="2" charset="-122"/>
            </a:endParaRPr>
          </a:p>
        </p:txBody>
      </p:sp>
      <p:sp>
        <p:nvSpPr>
          <p:cNvPr id="3" name="Rectangle 2"/>
          <p:cNvSpPr>
            <a:spLocks noGrp="1" noChangeArrowheads="1"/>
          </p:cNvSpPr>
          <p:nvPr>
            <p:ph type="ctrTitle"/>
          </p:nvPr>
        </p:nvSpPr>
        <p:spPr>
          <a:xfrm>
            <a:off x="2279650" y="332657"/>
            <a:ext cx="7772400" cy="937737"/>
          </a:xfrm>
        </p:spPr>
        <p:txBody>
          <a:bodyPr>
            <a:normAutofit/>
          </a:bodyPr>
          <a:lstStyle/>
          <a:p>
            <a:pPr eaLnBrk="1" hangingPunct="1"/>
            <a:r>
              <a:rPr kumimoji="0" lang="en-US" altLang="zh-CN" sz="2300" b="1" dirty="0">
                <a:solidFill>
                  <a:srgbClr val="FFC000"/>
                </a:solidFill>
                <a:ea typeface="宋体" pitchFamily="2" charset="-122"/>
              </a:rPr>
              <a:t>Outline of Presentation</a:t>
            </a:r>
            <a:endParaRPr kumimoji="0" lang="zh-CN" altLang="en-US" sz="2300" b="1" dirty="0">
              <a:solidFill>
                <a:srgbClr val="FFC000"/>
              </a:solidFill>
              <a:ea typeface="宋体" pitchFamily="2" charset="-122"/>
            </a:endParaRPr>
          </a:p>
        </p:txBody>
      </p:sp>
      <p:sp>
        <p:nvSpPr>
          <p:cNvPr id="5" name="Slide Number Placeholder 4"/>
          <p:cNvSpPr>
            <a:spLocks noGrp="1"/>
          </p:cNvSpPr>
          <p:nvPr>
            <p:ph type="sldNum" sz="quarter" idx="12"/>
          </p:nvPr>
        </p:nvSpPr>
        <p:spPr>
          <a:xfrm>
            <a:off x="8534400" y="6440851"/>
            <a:ext cx="2133600" cy="286713"/>
          </a:xfrm>
        </p:spPr>
        <p:txBody>
          <a:bodyPr/>
          <a:lstStyle/>
          <a:p>
            <a:pPr fontAlgn="base">
              <a:spcBef>
                <a:spcPct val="0"/>
              </a:spcBef>
              <a:spcAft>
                <a:spcPct val="0"/>
              </a:spcAft>
            </a:pPr>
            <a:fld id="{30B90800-3F87-4BE0-8599-D11841D609F4}" type="slidenum">
              <a:rPr lang="zh-CN" altLang="en-US" sz="900">
                <a:solidFill>
                  <a:srgbClr val="000000"/>
                </a:solidFill>
                <a:latin typeface="Arial" pitchFamily="34" charset="0"/>
                <a:cs typeface="Arial" pitchFamily="34" charset="0"/>
              </a:rPr>
              <a:pPr fontAlgn="base">
                <a:spcBef>
                  <a:spcPct val="0"/>
                </a:spcBef>
                <a:spcAft>
                  <a:spcPct val="0"/>
                </a:spcAft>
              </a:pPr>
              <a:t>4</a:t>
            </a:fld>
            <a:endParaRPr lang="en-US" altLang="zh-CN" sz="90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495731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ubtitle 3"/>
          <p:cNvSpPr>
            <a:spLocks noGrp="1"/>
          </p:cNvSpPr>
          <p:nvPr>
            <p:ph type="subTitle" idx="1"/>
          </p:nvPr>
        </p:nvSpPr>
        <p:spPr>
          <a:xfrm>
            <a:off x="2351584" y="1124745"/>
            <a:ext cx="7344866" cy="5386795"/>
          </a:xfrm>
        </p:spPr>
        <p:txBody>
          <a:bodyPr/>
          <a:lstStyle/>
          <a:p>
            <a:pPr algn="l">
              <a:buSzPct val="150000"/>
              <a:buFontTx/>
              <a:buChar char="•"/>
            </a:pPr>
            <a:r>
              <a:rPr kumimoji="0" lang="en-GB" altLang="zh-CN" sz="2000" dirty="0">
                <a:solidFill>
                  <a:schemeClr val="bg1"/>
                </a:solidFill>
                <a:ea typeface="宋体" pitchFamily="2" charset="-122"/>
              </a:rPr>
              <a:t> Economic and social development</a:t>
            </a:r>
          </a:p>
          <a:p>
            <a:pPr lvl="1" algn="l">
              <a:buSzPct val="100000"/>
            </a:pPr>
            <a:endParaRPr kumimoji="0" lang="en-US" altLang="zh-CN" sz="1600" dirty="0">
              <a:solidFill>
                <a:schemeClr val="bg1"/>
              </a:solidFill>
              <a:ea typeface="宋体" pitchFamily="2" charset="-122"/>
            </a:endParaRPr>
          </a:p>
          <a:p>
            <a:pPr lvl="1" algn="l">
              <a:buSzPct val="100000"/>
            </a:pPr>
            <a:endParaRPr kumimoji="0" lang="en-US" altLang="zh-CN" sz="1600" dirty="0">
              <a:solidFill>
                <a:schemeClr val="bg1"/>
              </a:solidFill>
              <a:ea typeface="宋体" pitchFamily="2" charset="-122"/>
            </a:endParaRPr>
          </a:p>
          <a:p>
            <a:pPr lvl="1" algn="l">
              <a:buSzPct val="100000"/>
            </a:pPr>
            <a:endParaRPr kumimoji="0" lang="en-US" altLang="zh-CN" sz="1600" dirty="0">
              <a:solidFill>
                <a:schemeClr val="bg1"/>
              </a:solidFill>
              <a:ea typeface="宋体" pitchFamily="2" charset="-122"/>
            </a:endParaRPr>
          </a:p>
          <a:p>
            <a:pPr lvl="1" algn="l">
              <a:buSzPct val="100000"/>
            </a:pPr>
            <a:endParaRPr kumimoji="0" lang="en-US" altLang="zh-CN" sz="1600" dirty="0">
              <a:solidFill>
                <a:schemeClr val="bg1"/>
              </a:solidFill>
              <a:ea typeface="宋体" pitchFamily="2" charset="-122"/>
            </a:endParaRPr>
          </a:p>
          <a:p>
            <a:pPr lvl="1" algn="l">
              <a:buSzPct val="100000"/>
            </a:pPr>
            <a:endParaRPr kumimoji="0" lang="en-US" altLang="zh-CN" sz="1600" dirty="0">
              <a:solidFill>
                <a:schemeClr val="bg1"/>
              </a:solidFill>
              <a:ea typeface="宋体" pitchFamily="2" charset="-122"/>
            </a:endParaRPr>
          </a:p>
          <a:p>
            <a:pPr lvl="1" algn="l">
              <a:buSzPct val="100000"/>
            </a:pPr>
            <a:endParaRPr kumimoji="0" lang="en-US" altLang="zh-CN" sz="1600" dirty="0">
              <a:solidFill>
                <a:schemeClr val="bg1"/>
              </a:solidFill>
              <a:ea typeface="宋体" pitchFamily="2" charset="-122"/>
            </a:endParaRPr>
          </a:p>
          <a:p>
            <a:pPr lvl="1" algn="l">
              <a:buSzPct val="100000"/>
            </a:pPr>
            <a:endParaRPr kumimoji="0" lang="en-US" altLang="zh-CN" sz="1600" dirty="0">
              <a:solidFill>
                <a:schemeClr val="bg1"/>
              </a:solidFill>
              <a:ea typeface="宋体" pitchFamily="2" charset="-122"/>
            </a:endParaRPr>
          </a:p>
          <a:p>
            <a:pPr lvl="1" algn="l">
              <a:buSzPct val="100000"/>
            </a:pPr>
            <a:endParaRPr kumimoji="0" lang="en-GB" altLang="zh-CN" sz="1600" dirty="0">
              <a:solidFill>
                <a:schemeClr val="bg1"/>
              </a:solidFill>
              <a:ea typeface="宋体" pitchFamily="2" charset="-122"/>
            </a:endParaRPr>
          </a:p>
          <a:p>
            <a:pPr algn="l">
              <a:buSzPct val="150000"/>
            </a:pPr>
            <a:r>
              <a:rPr kumimoji="0" lang="en-GB" altLang="zh-CN" sz="2000" dirty="0">
                <a:solidFill>
                  <a:schemeClr val="bg1"/>
                </a:solidFill>
                <a:ea typeface="宋体" pitchFamily="2" charset="-122"/>
              </a:rPr>
              <a:t> </a:t>
            </a:r>
          </a:p>
          <a:p>
            <a:pPr algn="l">
              <a:buSzPct val="150000"/>
              <a:buFontTx/>
              <a:buChar char="•"/>
            </a:pPr>
            <a:r>
              <a:rPr kumimoji="0" lang="en-GB" altLang="zh-CN" sz="2000" dirty="0">
                <a:solidFill>
                  <a:schemeClr val="bg1"/>
                </a:solidFill>
                <a:ea typeface="宋体" pitchFamily="2" charset="-122"/>
              </a:rPr>
              <a:t> Future generation – environmental management</a:t>
            </a:r>
          </a:p>
          <a:p>
            <a:pPr algn="l"/>
            <a:endParaRPr kumimoji="0" lang="en-US" altLang="zh-CN" sz="2000" dirty="0">
              <a:solidFill>
                <a:schemeClr val="bg1"/>
              </a:solidFill>
              <a:ea typeface="宋体" pitchFamily="2" charset="-122"/>
            </a:endParaRPr>
          </a:p>
        </p:txBody>
      </p:sp>
      <p:sp>
        <p:nvSpPr>
          <p:cNvPr id="3" name="Rectangle 2"/>
          <p:cNvSpPr>
            <a:spLocks noGrp="1" noChangeArrowheads="1"/>
          </p:cNvSpPr>
          <p:nvPr>
            <p:ph type="ctrTitle"/>
          </p:nvPr>
        </p:nvSpPr>
        <p:spPr>
          <a:xfrm>
            <a:off x="2279576" y="116633"/>
            <a:ext cx="7772400" cy="937737"/>
          </a:xfrm>
        </p:spPr>
        <p:txBody>
          <a:bodyPr>
            <a:normAutofit/>
          </a:bodyPr>
          <a:lstStyle/>
          <a:p>
            <a:pPr eaLnBrk="1" hangingPunct="1"/>
            <a:r>
              <a:rPr kumimoji="0" lang="en-US" altLang="zh-CN" sz="2300" b="1" dirty="0">
                <a:solidFill>
                  <a:srgbClr val="FFC000"/>
                </a:solidFill>
                <a:ea typeface="宋体" pitchFamily="2" charset="-122"/>
              </a:rPr>
              <a:t>The Central Element of the UN 2030 Agenda is</a:t>
            </a:r>
            <a:br>
              <a:rPr kumimoji="0" lang="en-US" altLang="zh-CN" sz="2300" b="1" dirty="0">
                <a:solidFill>
                  <a:srgbClr val="FFC000"/>
                </a:solidFill>
                <a:ea typeface="宋体" pitchFamily="2" charset="-122"/>
              </a:rPr>
            </a:br>
            <a:r>
              <a:rPr kumimoji="0" lang="en-US" altLang="zh-CN" sz="2300" b="1" dirty="0">
                <a:solidFill>
                  <a:srgbClr val="FFC000"/>
                </a:solidFill>
                <a:ea typeface="宋体" pitchFamily="2" charset="-122"/>
              </a:rPr>
              <a:t>PEOPLE - the current and future generations</a:t>
            </a:r>
            <a:endParaRPr kumimoji="0" lang="zh-CN" altLang="en-US" sz="2300" b="1" dirty="0">
              <a:solidFill>
                <a:srgbClr val="FFC000"/>
              </a:solidFill>
              <a:ea typeface="宋体" pitchFamily="2" charset="-122"/>
            </a:endParaRPr>
          </a:p>
        </p:txBody>
      </p:sp>
      <p:sp>
        <p:nvSpPr>
          <p:cNvPr id="5" name="Slide Number Placeholder 4"/>
          <p:cNvSpPr>
            <a:spLocks noGrp="1"/>
          </p:cNvSpPr>
          <p:nvPr>
            <p:ph type="sldNum" sz="quarter" idx="12"/>
          </p:nvPr>
        </p:nvSpPr>
        <p:spPr>
          <a:xfrm>
            <a:off x="8534400" y="6440851"/>
            <a:ext cx="2133600" cy="286713"/>
          </a:xfrm>
        </p:spPr>
        <p:txBody>
          <a:bodyPr/>
          <a:lstStyle/>
          <a:p>
            <a:pPr fontAlgn="base">
              <a:spcBef>
                <a:spcPct val="0"/>
              </a:spcBef>
              <a:spcAft>
                <a:spcPct val="0"/>
              </a:spcAft>
            </a:pPr>
            <a:fld id="{30B90800-3F87-4BE0-8599-D11841D609F4}" type="slidenum">
              <a:rPr lang="zh-CN" altLang="en-US" sz="900">
                <a:solidFill>
                  <a:srgbClr val="000000"/>
                </a:solidFill>
                <a:latin typeface="Arial" pitchFamily="34" charset="0"/>
                <a:cs typeface="Arial" pitchFamily="34" charset="0"/>
              </a:rPr>
              <a:pPr fontAlgn="base">
                <a:spcBef>
                  <a:spcPct val="0"/>
                </a:spcBef>
                <a:spcAft>
                  <a:spcPct val="0"/>
                </a:spcAft>
              </a:pPr>
              <a:t>5</a:t>
            </a:fld>
            <a:endParaRPr lang="en-US" altLang="zh-CN" sz="900">
              <a:solidFill>
                <a:srgbClr val="000000"/>
              </a:solidFill>
              <a:latin typeface="Arial" pitchFamily="34" charset="0"/>
              <a:cs typeface="Arial"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3632" y="1628800"/>
            <a:ext cx="1052736" cy="105273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152" y="1628800"/>
            <a:ext cx="1052736" cy="105273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6672" y="1628800"/>
            <a:ext cx="1052736" cy="105273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5980" y="1628800"/>
            <a:ext cx="1052736" cy="105273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1591" y="1628800"/>
            <a:ext cx="1052736" cy="105273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3633" y="2882007"/>
            <a:ext cx="1052736" cy="105273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31055" y="2880480"/>
            <a:ext cx="1056834" cy="1056834"/>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82576" y="2887701"/>
            <a:ext cx="1047043" cy="1047043"/>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95980" y="2899354"/>
            <a:ext cx="1052736" cy="1052736"/>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61065" y="4869160"/>
            <a:ext cx="1052736" cy="1052736"/>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97057" y="4885517"/>
            <a:ext cx="1052737" cy="1052737"/>
          </a:xfrm>
          <a:prstGeom prst="rect">
            <a:avLst/>
          </a:prstGeom>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40312" y="4892588"/>
            <a:ext cx="1052736" cy="1052736"/>
          </a:xfrm>
          <a:prstGeom prst="rect">
            <a:avLst/>
          </a:prstGeom>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51573" y="4881836"/>
            <a:ext cx="1060097" cy="1060097"/>
          </a:xfrm>
          <a:prstGeom prst="rect">
            <a:avLst/>
          </a:prstGeom>
        </p:spPr>
      </p:pic>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63442" y="4878157"/>
            <a:ext cx="1060097" cy="1060097"/>
          </a:xfrm>
          <a:prstGeom prst="rect">
            <a:avLst/>
          </a:prstGeom>
        </p:spPr>
      </p:pic>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37709" y="2882642"/>
            <a:ext cx="1056618" cy="1056618"/>
          </a:xfrm>
          <a:prstGeom prst="rect">
            <a:avLst/>
          </a:prstGeom>
        </p:spPr>
      </p:pic>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261453" y="4878157"/>
            <a:ext cx="1065749" cy="1065749"/>
          </a:xfrm>
          <a:prstGeom prst="rect">
            <a:avLst/>
          </a:prstGeom>
        </p:spPr>
      </p:pic>
      <p:pic>
        <p:nvPicPr>
          <p:cNvPr id="21" name="Picture 2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988057" y="3354217"/>
            <a:ext cx="1412439" cy="1412439"/>
          </a:xfrm>
          <a:prstGeom prst="rect">
            <a:avLst/>
          </a:prstGeom>
        </p:spPr>
      </p:pic>
    </p:spTree>
    <p:extLst>
      <p:ext uri="{BB962C8B-B14F-4D97-AF65-F5344CB8AC3E}">
        <p14:creationId xmlns:p14="http://schemas.microsoft.com/office/powerpoint/2010/main" val="2031577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ubtitle 3"/>
          <p:cNvSpPr>
            <a:spLocks noGrp="1"/>
          </p:cNvSpPr>
          <p:nvPr>
            <p:ph type="subTitle" idx="1"/>
          </p:nvPr>
        </p:nvSpPr>
        <p:spPr>
          <a:xfrm>
            <a:off x="2639616" y="1584027"/>
            <a:ext cx="7272808" cy="4941317"/>
          </a:xfrm>
        </p:spPr>
        <p:txBody>
          <a:bodyPr/>
          <a:lstStyle/>
          <a:p>
            <a:pPr algn="l">
              <a:buSzPct val="150000"/>
              <a:buFontTx/>
              <a:buChar char="•"/>
            </a:pPr>
            <a:r>
              <a:rPr kumimoji="0" lang="en-GB" altLang="zh-CN" sz="2000" dirty="0">
                <a:solidFill>
                  <a:schemeClr val="bg1"/>
                </a:solidFill>
                <a:ea typeface="宋体" pitchFamily="2" charset="-122"/>
              </a:rPr>
              <a:t> Economic and Social development</a:t>
            </a:r>
          </a:p>
          <a:p>
            <a:pPr marL="800100" lvl="1" indent="-342900" algn="l">
              <a:buSzPct val="110000"/>
              <a:buFont typeface="Wingdings" panose="05000000000000000000" pitchFamily="2" charset="2"/>
              <a:buChar char="Ø"/>
            </a:pPr>
            <a:r>
              <a:rPr kumimoji="0" lang="en-GB" altLang="zh-CN" sz="1800" dirty="0">
                <a:solidFill>
                  <a:schemeClr val="bg1"/>
                </a:solidFill>
                <a:ea typeface="宋体" pitchFamily="2" charset="-122"/>
              </a:rPr>
              <a:t>Ports should be operated efficiently and effectively, so as to reduce the transaction costs for trade, which in turn will contribute to the economic development of  countries. </a:t>
            </a:r>
          </a:p>
          <a:p>
            <a:pPr marL="800100" lvl="1" indent="-342900" algn="l">
              <a:buSzPct val="110000"/>
              <a:buFont typeface="Wingdings" panose="05000000000000000000" pitchFamily="2" charset="2"/>
              <a:buChar char="Ø"/>
            </a:pPr>
            <a:r>
              <a:rPr kumimoji="0" lang="en-GB" altLang="zh-CN" sz="1800" dirty="0">
                <a:solidFill>
                  <a:schemeClr val="bg1"/>
                </a:solidFill>
                <a:ea typeface="宋体" pitchFamily="2" charset="-122"/>
              </a:rPr>
              <a:t>Unlike shipping with an international market to rely on, countries must develop their own ports to trade.</a:t>
            </a:r>
          </a:p>
          <a:p>
            <a:pPr marL="800100" lvl="1" indent="-342900" algn="l">
              <a:buSzPct val="110000"/>
              <a:buFont typeface="Wingdings" panose="05000000000000000000" pitchFamily="2" charset="2"/>
              <a:buChar char="Ø"/>
            </a:pPr>
            <a:r>
              <a:rPr kumimoji="0" lang="en-GB" altLang="zh-CN" sz="1800" dirty="0">
                <a:solidFill>
                  <a:schemeClr val="bg1"/>
                </a:solidFill>
                <a:ea typeface="宋体" pitchFamily="2" charset="-122"/>
              </a:rPr>
              <a:t>Ports usually provide employment, directly and indirectly, including in the logistic chain.</a:t>
            </a:r>
          </a:p>
          <a:p>
            <a:pPr marL="800100" lvl="1" indent="-342900" algn="l">
              <a:buSzPct val="110000"/>
              <a:buFont typeface="Wingdings" panose="05000000000000000000" pitchFamily="2" charset="2"/>
              <a:buChar char="Ø"/>
            </a:pPr>
            <a:r>
              <a:rPr kumimoji="0" lang="en-GB" altLang="zh-CN" sz="1800" dirty="0">
                <a:solidFill>
                  <a:schemeClr val="bg1"/>
                </a:solidFill>
                <a:ea typeface="宋体" pitchFamily="2" charset="-122"/>
              </a:rPr>
              <a:t>Ports contribute to countries’ economic and social stability.</a:t>
            </a:r>
            <a:br>
              <a:rPr kumimoji="0" lang="en-GB" altLang="zh-CN" sz="1800" dirty="0">
                <a:solidFill>
                  <a:schemeClr val="bg1"/>
                </a:solidFill>
                <a:ea typeface="宋体" pitchFamily="2" charset="-122"/>
              </a:rPr>
            </a:br>
            <a:endParaRPr kumimoji="0" lang="en-GB" altLang="zh-CN" sz="1800" dirty="0">
              <a:solidFill>
                <a:schemeClr val="bg1"/>
              </a:solidFill>
              <a:ea typeface="宋体" pitchFamily="2" charset="-122"/>
            </a:endParaRPr>
          </a:p>
          <a:p>
            <a:pPr algn="l">
              <a:buSzPct val="150000"/>
              <a:buFontTx/>
              <a:buChar char="•"/>
            </a:pPr>
            <a:r>
              <a:rPr kumimoji="0" lang="en-GB" altLang="zh-CN" sz="2000" dirty="0">
                <a:solidFill>
                  <a:schemeClr val="bg1"/>
                </a:solidFill>
                <a:ea typeface="宋体" pitchFamily="2" charset="-122"/>
              </a:rPr>
              <a:t> Protect future generations through </a:t>
            </a:r>
          </a:p>
          <a:p>
            <a:pPr marL="800100" lvl="1" indent="-342900" algn="l">
              <a:buSzPct val="110000"/>
              <a:buFont typeface="Wingdings" panose="05000000000000000000" pitchFamily="2" charset="2"/>
              <a:buChar char="Ø"/>
            </a:pPr>
            <a:r>
              <a:rPr kumimoji="0" lang="en-GB" altLang="zh-CN" sz="1800" dirty="0">
                <a:solidFill>
                  <a:schemeClr val="bg1"/>
                </a:solidFill>
                <a:ea typeface="宋体" pitchFamily="2" charset="-122"/>
              </a:rPr>
              <a:t>Reduction in pollution (e.g. air, noise).</a:t>
            </a:r>
          </a:p>
          <a:p>
            <a:pPr marL="800100" lvl="1" indent="-342900" algn="l">
              <a:buSzPct val="110000"/>
              <a:buFont typeface="Wingdings" panose="05000000000000000000" pitchFamily="2" charset="2"/>
              <a:buChar char="Ø"/>
            </a:pPr>
            <a:r>
              <a:rPr kumimoji="0" lang="en-GB" altLang="zh-CN" sz="1800" dirty="0">
                <a:solidFill>
                  <a:schemeClr val="bg1"/>
                </a:solidFill>
                <a:ea typeface="宋体" pitchFamily="2" charset="-122"/>
              </a:rPr>
              <a:t>Reducing the impact of Energy consumption in ports.</a:t>
            </a:r>
            <a:br>
              <a:rPr kumimoji="0" lang="en-GB" altLang="zh-CN" sz="1800" dirty="0">
                <a:solidFill>
                  <a:schemeClr val="bg1"/>
                </a:solidFill>
                <a:ea typeface="宋体" pitchFamily="2" charset="-122"/>
              </a:rPr>
            </a:br>
            <a:endParaRPr kumimoji="0" lang="en-GB" altLang="zh-CN" sz="1800" dirty="0">
              <a:solidFill>
                <a:schemeClr val="bg1"/>
              </a:solidFill>
              <a:ea typeface="宋体" pitchFamily="2" charset="-122"/>
            </a:endParaRPr>
          </a:p>
          <a:p>
            <a:pPr marL="0" lvl="1" algn="l">
              <a:buSzPct val="150000"/>
            </a:pPr>
            <a:endParaRPr kumimoji="0" lang="en-US" altLang="zh-CN" sz="2000" dirty="0">
              <a:solidFill>
                <a:schemeClr val="bg1"/>
              </a:solidFill>
              <a:ea typeface="宋体" pitchFamily="2" charset="-122"/>
            </a:endParaRPr>
          </a:p>
          <a:p>
            <a:pPr algn="l"/>
            <a:endParaRPr kumimoji="0" lang="en-US" altLang="zh-CN" sz="2000" dirty="0">
              <a:solidFill>
                <a:schemeClr val="bg1"/>
              </a:solidFill>
              <a:ea typeface="宋体" pitchFamily="2" charset="-122"/>
            </a:endParaRPr>
          </a:p>
        </p:txBody>
      </p:sp>
      <p:sp>
        <p:nvSpPr>
          <p:cNvPr id="3" name="Rectangle 2"/>
          <p:cNvSpPr>
            <a:spLocks noGrp="1" noChangeArrowheads="1"/>
          </p:cNvSpPr>
          <p:nvPr>
            <p:ph type="ctrTitle"/>
          </p:nvPr>
        </p:nvSpPr>
        <p:spPr>
          <a:xfrm>
            <a:off x="2279650" y="431502"/>
            <a:ext cx="7772400" cy="852488"/>
          </a:xfrm>
        </p:spPr>
        <p:txBody>
          <a:bodyPr>
            <a:normAutofit/>
          </a:bodyPr>
          <a:lstStyle/>
          <a:p>
            <a:pPr eaLnBrk="1" hangingPunct="1"/>
            <a:r>
              <a:rPr kumimoji="0" lang="en-US" altLang="zh-CN" sz="2300" b="1" dirty="0">
                <a:solidFill>
                  <a:srgbClr val="FFC000"/>
                </a:solidFill>
                <a:ea typeface="宋体" pitchFamily="2" charset="-122"/>
              </a:rPr>
              <a:t>Ports contribution to the Achievement </a:t>
            </a:r>
            <a:br>
              <a:rPr kumimoji="0" lang="en-US" altLang="zh-CN" sz="2300" b="1" dirty="0">
                <a:solidFill>
                  <a:srgbClr val="FFC000"/>
                </a:solidFill>
                <a:ea typeface="宋体" pitchFamily="2" charset="-122"/>
              </a:rPr>
            </a:br>
            <a:r>
              <a:rPr kumimoji="0" lang="en-US" altLang="zh-CN" sz="2300" b="1" dirty="0">
                <a:solidFill>
                  <a:srgbClr val="FFC000"/>
                </a:solidFill>
                <a:ea typeface="宋体" pitchFamily="2" charset="-122"/>
              </a:rPr>
              <a:t>of the Sustainable Development Goals</a:t>
            </a:r>
            <a:endParaRPr kumimoji="0" lang="zh-CN" altLang="en-US" sz="2300" b="1" dirty="0">
              <a:solidFill>
                <a:srgbClr val="FFC000"/>
              </a:solidFill>
              <a:ea typeface="宋体" pitchFamily="2" charset="-122"/>
            </a:endParaRPr>
          </a:p>
        </p:txBody>
      </p:sp>
      <p:sp>
        <p:nvSpPr>
          <p:cNvPr id="5" name="Slide Number Placeholder 4"/>
          <p:cNvSpPr>
            <a:spLocks noGrp="1"/>
          </p:cNvSpPr>
          <p:nvPr>
            <p:ph type="sldNum" sz="quarter" idx="12"/>
          </p:nvPr>
        </p:nvSpPr>
        <p:spPr>
          <a:xfrm>
            <a:off x="8472264" y="6597352"/>
            <a:ext cx="2133600" cy="260648"/>
          </a:xfrm>
        </p:spPr>
        <p:txBody>
          <a:bodyPr/>
          <a:lstStyle/>
          <a:p>
            <a:pPr fontAlgn="base">
              <a:spcBef>
                <a:spcPct val="0"/>
              </a:spcBef>
              <a:spcAft>
                <a:spcPct val="0"/>
              </a:spcAft>
            </a:pPr>
            <a:fld id="{30B90800-3F87-4BE0-8599-D11841D609F4}" type="slidenum">
              <a:rPr lang="zh-CN" altLang="en-US" sz="900">
                <a:solidFill>
                  <a:srgbClr val="000000"/>
                </a:solidFill>
                <a:latin typeface="Arial" pitchFamily="34" charset="0"/>
                <a:cs typeface="Arial" pitchFamily="34" charset="0"/>
              </a:rPr>
              <a:pPr fontAlgn="base">
                <a:spcBef>
                  <a:spcPct val="0"/>
                </a:spcBef>
                <a:spcAft>
                  <a:spcPct val="0"/>
                </a:spcAft>
              </a:pPr>
              <a:t>6</a:t>
            </a:fld>
            <a:endParaRPr lang="en-US" altLang="zh-CN" sz="90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852926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ubtitle 3"/>
          <p:cNvSpPr>
            <a:spLocks noGrp="1"/>
          </p:cNvSpPr>
          <p:nvPr>
            <p:ph type="subTitle" idx="1"/>
          </p:nvPr>
        </p:nvSpPr>
        <p:spPr>
          <a:xfrm>
            <a:off x="1775520" y="1196752"/>
            <a:ext cx="8892480" cy="5661248"/>
          </a:xfrm>
        </p:spPr>
        <p:txBody>
          <a:bodyPr/>
          <a:lstStyle/>
          <a:p>
            <a:pPr algn="l">
              <a:buSzPct val="150000"/>
            </a:pPr>
            <a:r>
              <a:rPr kumimoji="0" lang="en-US" altLang="zh-CN" sz="2000" dirty="0">
                <a:solidFill>
                  <a:schemeClr val="bg1"/>
                </a:solidFill>
                <a:ea typeface="宋体" pitchFamily="2" charset="-122"/>
              </a:rPr>
              <a:t>People should:</a:t>
            </a:r>
          </a:p>
          <a:p>
            <a:pPr algn="l">
              <a:buSzPct val="150000"/>
            </a:pPr>
            <a:endParaRPr kumimoji="0" lang="en-GB" altLang="zh-CN" sz="1000" dirty="0">
              <a:solidFill>
                <a:schemeClr val="bg1"/>
              </a:solidFill>
              <a:ea typeface="宋体" pitchFamily="2" charset="-122"/>
            </a:endParaRPr>
          </a:p>
          <a:p>
            <a:pPr marL="266700" indent="-266700" algn="l">
              <a:buSzPct val="150000"/>
              <a:buFontTx/>
              <a:buChar char="•"/>
            </a:pPr>
            <a:r>
              <a:rPr kumimoji="0" lang="en-GB" altLang="zh-CN" sz="2000" dirty="0">
                <a:solidFill>
                  <a:schemeClr val="bg1"/>
                </a:solidFill>
                <a:ea typeface="宋体" pitchFamily="2" charset="-122"/>
              </a:rPr>
              <a:t>have the specialized and up to date knowledge and skills to manage the ports efficiently and effectively</a:t>
            </a:r>
          </a:p>
          <a:p>
            <a:pPr marL="800100" lvl="1" indent="-342900" algn="l">
              <a:buSzPct val="110000"/>
              <a:buFont typeface="Wingdings" panose="05000000000000000000" pitchFamily="2" charset="2"/>
              <a:buChar char="Ø"/>
            </a:pPr>
            <a:r>
              <a:rPr kumimoji="0" lang="en-GB" altLang="zh-CN" sz="1800" dirty="0">
                <a:solidFill>
                  <a:schemeClr val="bg1"/>
                </a:solidFill>
                <a:ea typeface="宋体" pitchFamily="2" charset="-122"/>
              </a:rPr>
              <a:t>Economic, legal, commercial management, technical and operational knowledge</a:t>
            </a:r>
          </a:p>
          <a:p>
            <a:pPr marL="800100" lvl="1" indent="-342900" algn="l">
              <a:buSzPct val="110000"/>
              <a:buFont typeface="Wingdings" panose="05000000000000000000" pitchFamily="2" charset="2"/>
              <a:buChar char="Ø"/>
            </a:pPr>
            <a:r>
              <a:rPr kumimoji="0" lang="en-GB" altLang="zh-CN" sz="1800" dirty="0">
                <a:solidFill>
                  <a:schemeClr val="bg1"/>
                </a:solidFill>
                <a:ea typeface="宋体" pitchFamily="2" charset="-122"/>
              </a:rPr>
              <a:t>The ability to apply the principles to solve practical problems</a:t>
            </a:r>
            <a:endParaRPr kumimoji="0" lang="en-GB" altLang="zh-CN" sz="1000" dirty="0">
              <a:solidFill>
                <a:schemeClr val="bg1"/>
              </a:solidFill>
              <a:ea typeface="宋体" pitchFamily="2" charset="-122"/>
            </a:endParaRPr>
          </a:p>
          <a:p>
            <a:pPr marL="266700" indent="-266700" algn="l">
              <a:buSzPct val="150000"/>
              <a:buFontTx/>
              <a:buChar char="•"/>
            </a:pPr>
            <a:r>
              <a:rPr kumimoji="0" lang="en-GB" altLang="zh-CN" sz="2000" dirty="0">
                <a:solidFill>
                  <a:schemeClr val="bg1"/>
                </a:solidFill>
                <a:ea typeface="宋体" pitchFamily="2" charset="-122"/>
              </a:rPr>
              <a:t>understand and appreciate the social dimension of port development</a:t>
            </a:r>
          </a:p>
          <a:p>
            <a:pPr marL="800100" lvl="1" indent="-342900" algn="l">
              <a:buSzPct val="110000"/>
              <a:buFont typeface="Wingdings" panose="05000000000000000000" pitchFamily="2" charset="2"/>
              <a:buChar char="Ø"/>
            </a:pPr>
            <a:r>
              <a:rPr kumimoji="0" lang="en-GB" altLang="zh-CN" sz="1800" dirty="0">
                <a:solidFill>
                  <a:schemeClr val="bg1"/>
                </a:solidFill>
                <a:ea typeface="宋体" pitchFamily="2" charset="-122"/>
              </a:rPr>
              <a:t>Socially responsibility for port companies</a:t>
            </a:r>
          </a:p>
          <a:p>
            <a:pPr marL="800100" lvl="1" indent="-342900" algn="l">
              <a:buSzPct val="110000"/>
              <a:buFont typeface="Wingdings" panose="05000000000000000000" pitchFamily="2" charset="2"/>
              <a:buChar char="Ø"/>
            </a:pPr>
            <a:r>
              <a:rPr kumimoji="0" lang="en-GB" altLang="zh-CN" sz="1800" dirty="0">
                <a:solidFill>
                  <a:schemeClr val="bg1"/>
                </a:solidFill>
                <a:ea typeface="宋体" pitchFamily="2" charset="-122"/>
              </a:rPr>
              <a:t>Decent working conditions, safety, health and welfare for port workers</a:t>
            </a:r>
          </a:p>
          <a:p>
            <a:pPr algn="l">
              <a:buSzPct val="150000"/>
            </a:pPr>
            <a:endParaRPr kumimoji="0" lang="en-GB" altLang="zh-CN" sz="1000" dirty="0">
              <a:solidFill>
                <a:schemeClr val="bg1"/>
              </a:solidFill>
              <a:ea typeface="宋体" pitchFamily="2" charset="-122"/>
            </a:endParaRPr>
          </a:p>
          <a:p>
            <a:pPr algn="l">
              <a:buSzPct val="150000"/>
            </a:pPr>
            <a:r>
              <a:rPr kumimoji="0" lang="en-GB" altLang="zh-CN" sz="2000" dirty="0">
                <a:solidFill>
                  <a:schemeClr val="bg1"/>
                </a:solidFill>
                <a:ea typeface="宋体" pitchFamily="2" charset="-122"/>
              </a:rPr>
              <a:t>People must:</a:t>
            </a:r>
          </a:p>
          <a:p>
            <a:pPr algn="l">
              <a:buSzPct val="150000"/>
            </a:pPr>
            <a:endParaRPr kumimoji="0" lang="en-GB" altLang="zh-CN" sz="1000" dirty="0">
              <a:solidFill>
                <a:schemeClr val="bg1"/>
              </a:solidFill>
              <a:ea typeface="宋体" pitchFamily="2" charset="-122"/>
            </a:endParaRPr>
          </a:p>
          <a:p>
            <a:pPr marL="266700" indent="-266700" algn="l">
              <a:buSzPct val="150000"/>
              <a:buFontTx/>
              <a:buChar char="•"/>
            </a:pPr>
            <a:r>
              <a:rPr kumimoji="0" lang="en-GB" altLang="zh-CN" sz="2000" dirty="0">
                <a:solidFill>
                  <a:schemeClr val="bg1"/>
                </a:solidFill>
                <a:ea typeface="宋体" pitchFamily="2" charset="-122"/>
              </a:rPr>
              <a:t>be environmentally conscious </a:t>
            </a:r>
          </a:p>
          <a:p>
            <a:pPr marL="800100" lvl="1" indent="-342900" algn="l">
              <a:buSzPct val="110000"/>
              <a:buFont typeface="Wingdings" panose="05000000000000000000" pitchFamily="2" charset="2"/>
              <a:buChar char="Ø"/>
            </a:pPr>
            <a:r>
              <a:rPr kumimoji="0" lang="en-GB" altLang="zh-CN" sz="1800" dirty="0">
                <a:solidFill>
                  <a:schemeClr val="bg1"/>
                </a:solidFill>
                <a:ea typeface="宋体" pitchFamily="2" charset="-122"/>
              </a:rPr>
              <a:t>Implement international regulations on marine environment protection</a:t>
            </a:r>
          </a:p>
          <a:p>
            <a:pPr marL="800100" lvl="1" indent="-342900" algn="l">
              <a:buSzPct val="110000"/>
              <a:buFont typeface="Wingdings" panose="05000000000000000000" pitchFamily="2" charset="2"/>
              <a:buChar char="Ø"/>
            </a:pPr>
            <a:r>
              <a:rPr kumimoji="0" lang="en-GB" altLang="zh-CN" sz="1800" dirty="0">
                <a:solidFill>
                  <a:schemeClr val="bg1"/>
                </a:solidFill>
                <a:ea typeface="宋体" pitchFamily="2" charset="-122"/>
              </a:rPr>
              <a:t>Promote Green port policies and practices</a:t>
            </a:r>
            <a:endParaRPr kumimoji="0" lang="en-GB" altLang="zh-CN" sz="1000" dirty="0">
              <a:solidFill>
                <a:schemeClr val="bg1"/>
              </a:solidFill>
              <a:ea typeface="宋体" pitchFamily="2" charset="-122"/>
            </a:endParaRPr>
          </a:p>
          <a:p>
            <a:pPr marL="266700" lvl="1" indent="-266700" algn="l">
              <a:buSzPct val="150000"/>
              <a:buFontTx/>
              <a:buChar char="•"/>
            </a:pPr>
            <a:r>
              <a:rPr kumimoji="0" lang="en-GB" altLang="zh-CN" sz="2000" dirty="0">
                <a:solidFill>
                  <a:schemeClr val="bg1"/>
                </a:solidFill>
                <a:ea typeface="宋体" pitchFamily="2" charset="-122"/>
              </a:rPr>
              <a:t>be </a:t>
            </a:r>
            <a:r>
              <a:rPr kumimoji="0" lang="en-GB" altLang="zh-CN" sz="2000" dirty="0" err="1">
                <a:solidFill>
                  <a:schemeClr val="bg1"/>
                </a:solidFill>
                <a:ea typeface="宋体" pitchFamily="2" charset="-122"/>
              </a:rPr>
              <a:t>equipp</a:t>
            </a:r>
            <a:r>
              <a:rPr kumimoji="0" lang="en-US" altLang="zh-CN" sz="2000" dirty="0" err="1">
                <a:solidFill>
                  <a:schemeClr val="bg1"/>
                </a:solidFill>
                <a:ea typeface="宋体" pitchFamily="2" charset="-122"/>
              </a:rPr>
              <a:t>ed</a:t>
            </a:r>
            <a:r>
              <a:rPr kumimoji="0" lang="en-US" altLang="zh-CN" sz="2000" dirty="0">
                <a:solidFill>
                  <a:schemeClr val="bg1"/>
                </a:solidFill>
                <a:ea typeface="宋体" pitchFamily="2" charset="-122"/>
              </a:rPr>
              <a:t> with knowledge and expertise</a:t>
            </a:r>
            <a:r>
              <a:rPr kumimoji="0" lang="en-GB" altLang="zh-CN" sz="2000" dirty="0">
                <a:solidFill>
                  <a:schemeClr val="bg1"/>
                </a:solidFill>
                <a:ea typeface="宋体" pitchFamily="2" charset="-122"/>
              </a:rPr>
              <a:t> to address future challenges, including technology, innovation </a:t>
            </a:r>
            <a:r>
              <a:rPr kumimoji="0" lang="en-US" altLang="zh-CN" sz="2000" dirty="0">
                <a:solidFill>
                  <a:schemeClr val="bg1"/>
                </a:solidFill>
                <a:ea typeface="宋体" pitchFamily="2" charset="-122"/>
              </a:rPr>
              <a:t>and </a:t>
            </a:r>
            <a:r>
              <a:rPr kumimoji="0" lang="en-GB" altLang="zh-CN" sz="2000" dirty="0">
                <a:solidFill>
                  <a:schemeClr val="bg1"/>
                </a:solidFill>
                <a:ea typeface="宋体" pitchFamily="2" charset="-122"/>
              </a:rPr>
              <a:t>digital disruption</a:t>
            </a:r>
            <a:endParaRPr kumimoji="0" lang="en-US" altLang="zh-CN" sz="2000" dirty="0">
              <a:solidFill>
                <a:schemeClr val="bg1"/>
              </a:solidFill>
              <a:ea typeface="宋体" pitchFamily="2" charset="-122"/>
            </a:endParaRPr>
          </a:p>
        </p:txBody>
      </p:sp>
      <p:sp>
        <p:nvSpPr>
          <p:cNvPr id="3" name="Rectangle 2"/>
          <p:cNvSpPr>
            <a:spLocks noGrp="1" noChangeArrowheads="1"/>
          </p:cNvSpPr>
          <p:nvPr>
            <p:ph type="ctrTitle"/>
          </p:nvPr>
        </p:nvSpPr>
        <p:spPr>
          <a:xfrm>
            <a:off x="2135560" y="260648"/>
            <a:ext cx="7772400" cy="852488"/>
          </a:xfrm>
        </p:spPr>
        <p:txBody>
          <a:bodyPr>
            <a:normAutofit/>
          </a:bodyPr>
          <a:lstStyle/>
          <a:p>
            <a:pPr eaLnBrk="1" hangingPunct="1"/>
            <a:r>
              <a:rPr kumimoji="0" lang="en-US" altLang="zh-CN" sz="2300" b="1" dirty="0">
                <a:solidFill>
                  <a:srgbClr val="FFC000"/>
                </a:solidFill>
                <a:ea typeface="宋体" pitchFamily="2" charset="-122"/>
              </a:rPr>
              <a:t>The Key to the Success of the UN 2030 Agenda -</a:t>
            </a:r>
            <a:br>
              <a:rPr kumimoji="0" lang="en-US" altLang="zh-CN" sz="2300" b="1" dirty="0">
                <a:solidFill>
                  <a:srgbClr val="FFC000"/>
                </a:solidFill>
                <a:ea typeface="宋体" pitchFamily="2" charset="-122"/>
              </a:rPr>
            </a:br>
            <a:r>
              <a:rPr kumimoji="0" lang="en-US" altLang="zh-CN" sz="2300" b="1" dirty="0">
                <a:solidFill>
                  <a:srgbClr val="FFC000"/>
                </a:solidFill>
                <a:ea typeface="宋体" pitchFamily="2" charset="-122"/>
              </a:rPr>
              <a:t>EDUCATION</a:t>
            </a:r>
            <a:endParaRPr kumimoji="0" lang="zh-CN" altLang="en-US" sz="2300" b="1" dirty="0">
              <a:solidFill>
                <a:srgbClr val="FFC000"/>
              </a:solidFill>
              <a:ea typeface="宋体" pitchFamily="2" charset="-122"/>
            </a:endParaRPr>
          </a:p>
        </p:txBody>
      </p:sp>
      <p:sp>
        <p:nvSpPr>
          <p:cNvPr id="5" name="Slide Number Placeholder 4"/>
          <p:cNvSpPr>
            <a:spLocks noGrp="1"/>
          </p:cNvSpPr>
          <p:nvPr>
            <p:ph type="sldNum" sz="quarter" idx="12"/>
          </p:nvPr>
        </p:nvSpPr>
        <p:spPr>
          <a:xfrm>
            <a:off x="8534400" y="6597352"/>
            <a:ext cx="2133600" cy="260648"/>
          </a:xfrm>
        </p:spPr>
        <p:txBody>
          <a:bodyPr/>
          <a:lstStyle/>
          <a:p>
            <a:pPr fontAlgn="base">
              <a:spcBef>
                <a:spcPct val="0"/>
              </a:spcBef>
              <a:spcAft>
                <a:spcPct val="0"/>
              </a:spcAft>
            </a:pPr>
            <a:fld id="{30B90800-3F87-4BE0-8599-D11841D609F4}" type="slidenum">
              <a:rPr lang="zh-CN" altLang="en-US" sz="900">
                <a:solidFill>
                  <a:srgbClr val="000000"/>
                </a:solidFill>
                <a:latin typeface="Arial" pitchFamily="34" charset="0"/>
                <a:cs typeface="Arial" pitchFamily="34" charset="0"/>
              </a:rPr>
              <a:pPr fontAlgn="base">
                <a:spcBef>
                  <a:spcPct val="0"/>
                </a:spcBef>
                <a:spcAft>
                  <a:spcPct val="0"/>
                </a:spcAft>
              </a:pPr>
              <a:t>7</a:t>
            </a:fld>
            <a:endParaRPr lang="en-US" altLang="zh-CN" sz="9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93969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ubtitle 3"/>
          <p:cNvSpPr>
            <a:spLocks noGrp="1"/>
          </p:cNvSpPr>
          <p:nvPr>
            <p:ph type="subTitle" idx="1"/>
          </p:nvPr>
        </p:nvSpPr>
        <p:spPr>
          <a:xfrm>
            <a:off x="2423592" y="1700809"/>
            <a:ext cx="7630641" cy="4607917"/>
          </a:xfrm>
        </p:spPr>
        <p:txBody>
          <a:bodyPr/>
          <a:lstStyle/>
          <a:p>
            <a:pPr marL="266700" indent="-266700" algn="l">
              <a:buSzPct val="150000"/>
              <a:buFontTx/>
              <a:buChar char="•"/>
            </a:pPr>
            <a:r>
              <a:rPr kumimoji="0" lang="en-GB" altLang="zh-CN" sz="2000" dirty="0">
                <a:solidFill>
                  <a:schemeClr val="bg1"/>
                </a:solidFill>
                <a:ea typeface="宋体" pitchFamily="2" charset="-122"/>
              </a:rPr>
              <a:t>Created by the IMO in 1983, World Maritime University has produced some </a:t>
            </a:r>
            <a:r>
              <a:rPr kumimoji="0" lang="en-GB" altLang="zh-CN" sz="2000" b="1" dirty="0">
                <a:solidFill>
                  <a:schemeClr val="bg1"/>
                </a:solidFill>
                <a:ea typeface="宋体" pitchFamily="2" charset="-122"/>
              </a:rPr>
              <a:t>4,654</a:t>
            </a:r>
            <a:r>
              <a:rPr kumimoji="0" lang="en-GB" altLang="zh-CN" sz="2000" dirty="0">
                <a:solidFill>
                  <a:schemeClr val="bg1"/>
                </a:solidFill>
                <a:ea typeface="宋体" pitchFamily="2" charset="-122"/>
              </a:rPr>
              <a:t> graduates from </a:t>
            </a:r>
            <a:r>
              <a:rPr kumimoji="0" lang="en-GB" altLang="zh-CN" sz="2000" b="1" dirty="0">
                <a:solidFill>
                  <a:schemeClr val="bg1"/>
                </a:solidFill>
                <a:ea typeface="宋体" pitchFamily="2" charset="-122"/>
              </a:rPr>
              <a:t>167</a:t>
            </a:r>
            <a:r>
              <a:rPr kumimoji="0" lang="en-GB" altLang="zh-CN" sz="2000" dirty="0">
                <a:solidFill>
                  <a:schemeClr val="bg1"/>
                </a:solidFill>
                <a:ea typeface="宋体" pitchFamily="2" charset="-122"/>
              </a:rPr>
              <a:t> countries with a Master’s degree on maritime affairs, with about </a:t>
            </a:r>
            <a:r>
              <a:rPr kumimoji="0" lang="en-GB" altLang="zh-CN" sz="2000" b="1" dirty="0">
                <a:solidFill>
                  <a:schemeClr val="bg1"/>
                </a:solidFill>
                <a:ea typeface="宋体" pitchFamily="2" charset="-122"/>
              </a:rPr>
              <a:t>500</a:t>
            </a:r>
            <a:r>
              <a:rPr kumimoji="0" lang="en-GB" altLang="zh-CN" sz="2000" dirty="0">
                <a:solidFill>
                  <a:schemeClr val="bg1"/>
                </a:solidFill>
                <a:ea typeface="宋体" pitchFamily="2" charset="-122"/>
              </a:rPr>
              <a:t> of them having specialized in the Port Management. </a:t>
            </a:r>
          </a:p>
          <a:p>
            <a:pPr algn="l">
              <a:buSzPct val="150000"/>
            </a:pPr>
            <a:endParaRPr kumimoji="0" lang="en-GB" altLang="zh-CN" sz="1000" dirty="0">
              <a:solidFill>
                <a:schemeClr val="bg1"/>
              </a:solidFill>
              <a:ea typeface="宋体" pitchFamily="2" charset="-122"/>
            </a:endParaRPr>
          </a:p>
          <a:p>
            <a:pPr marL="266700" indent="-266700" algn="l">
              <a:buSzPct val="150000"/>
              <a:buFontTx/>
              <a:buChar char="•"/>
            </a:pPr>
            <a:r>
              <a:rPr kumimoji="0" lang="en-GB" altLang="zh-CN" sz="2000" dirty="0">
                <a:solidFill>
                  <a:schemeClr val="bg1"/>
                </a:solidFill>
                <a:ea typeface="宋体" pitchFamily="2" charset="-122"/>
              </a:rPr>
              <a:t>Many are working in senior positions in the port related areas around the world.</a:t>
            </a:r>
          </a:p>
          <a:p>
            <a:pPr marL="266700" indent="-266700" algn="l">
              <a:buSzPct val="150000"/>
              <a:buFontTx/>
              <a:buChar char="•"/>
            </a:pPr>
            <a:endParaRPr kumimoji="0" lang="en-GB" altLang="zh-CN" sz="1000" dirty="0">
              <a:solidFill>
                <a:schemeClr val="bg1"/>
              </a:solidFill>
              <a:ea typeface="宋体" pitchFamily="2" charset="-122"/>
            </a:endParaRPr>
          </a:p>
          <a:p>
            <a:pPr marL="266700" indent="-266700" algn="l">
              <a:buSzPct val="150000"/>
              <a:buFontTx/>
              <a:buChar char="•"/>
            </a:pPr>
            <a:r>
              <a:rPr kumimoji="0" lang="en-GB" altLang="zh-CN" sz="2000" dirty="0">
                <a:solidFill>
                  <a:schemeClr val="bg1"/>
                </a:solidFill>
                <a:ea typeface="宋体" pitchFamily="2" charset="-122"/>
              </a:rPr>
              <a:t>WMU’s work is directly related to SDG 4 and indirectly relevant to all other SDGs.</a:t>
            </a:r>
          </a:p>
          <a:p>
            <a:pPr marL="266700" indent="-266700" algn="l">
              <a:buSzPct val="150000"/>
              <a:buFontTx/>
              <a:buChar char="•"/>
            </a:pPr>
            <a:endParaRPr kumimoji="0" lang="en-GB" altLang="zh-CN" sz="1000" dirty="0">
              <a:solidFill>
                <a:schemeClr val="bg1"/>
              </a:solidFill>
              <a:ea typeface="宋体" pitchFamily="2" charset="-122"/>
            </a:endParaRPr>
          </a:p>
          <a:p>
            <a:pPr marL="266700" indent="-266700" algn="l">
              <a:buSzPct val="150000"/>
              <a:buFontTx/>
              <a:buChar char="•"/>
            </a:pPr>
            <a:r>
              <a:rPr kumimoji="0" lang="en-GB" altLang="zh-CN" sz="2000" dirty="0">
                <a:solidFill>
                  <a:schemeClr val="bg1"/>
                </a:solidFill>
                <a:ea typeface="宋体" pitchFamily="2" charset="-122"/>
              </a:rPr>
              <a:t>Examples of our work with respect to 3 selected SDGs:</a:t>
            </a:r>
          </a:p>
          <a:p>
            <a:pPr marL="541338" indent="-274638" algn="l">
              <a:buSzPct val="110000"/>
              <a:buFont typeface="Wingdings" panose="05000000000000000000" pitchFamily="2" charset="2"/>
              <a:buChar char="Ø"/>
            </a:pPr>
            <a:r>
              <a:rPr kumimoji="0" lang="en-GB" altLang="zh-CN" sz="2000" dirty="0">
                <a:solidFill>
                  <a:schemeClr val="bg1"/>
                </a:solidFill>
                <a:ea typeface="宋体" pitchFamily="2" charset="-122"/>
              </a:rPr>
              <a:t> </a:t>
            </a:r>
            <a:r>
              <a:rPr kumimoji="0" lang="en-GB" altLang="zh-CN" sz="1800" i="1" dirty="0">
                <a:solidFill>
                  <a:schemeClr val="bg1"/>
                </a:solidFill>
                <a:ea typeface="宋体" pitchFamily="2" charset="-122"/>
              </a:rPr>
              <a:t>SDG 5 on “gender equality”</a:t>
            </a:r>
          </a:p>
          <a:p>
            <a:pPr marL="541338" indent="-274638" algn="l">
              <a:buSzPct val="110000"/>
              <a:buFont typeface="Wingdings" panose="05000000000000000000" pitchFamily="2" charset="2"/>
              <a:buChar char="Ø"/>
            </a:pPr>
            <a:r>
              <a:rPr kumimoji="0" lang="en-GB" altLang="zh-CN" sz="1800" i="1" dirty="0">
                <a:solidFill>
                  <a:schemeClr val="bg1"/>
                </a:solidFill>
                <a:ea typeface="宋体" pitchFamily="2" charset="-122"/>
              </a:rPr>
              <a:t> SDG 7 on “sustainable energy for all” </a:t>
            </a:r>
          </a:p>
          <a:p>
            <a:pPr marL="541338" indent="-274638" algn="l">
              <a:buSzPct val="110000"/>
              <a:buFont typeface="Wingdings" panose="05000000000000000000" pitchFamily="2" charset="2"/>
              <a:buChar char="Ø"/>
            </a:pPr>
            <a:r>
              <a:rPr kumimoji="0" lang="en-GB" altLang="zh-CN" sz="1800" i="1" dirty="0">
                <a:solidFill>
                  <a:schemeClr val="bg1"/>
                </a:solidFill>
                <a:ea typeface="宋体" pitchFamily="2" charset="-122"/>
              </a:rPr>
              <a:t> SDG 14 on “sustainable use of oceans”</a:t>
            </a:r>
          </a:p>
          <a:p>
            <a:pPr algn="l"/>
            <a:endParaRPr kumimoji="0" lang="en-US" altLang="zh-CN" sz="2000" dirty="0">
              <a:solidFill>
                <a:schemeClr val="bg1"/>
              </a:solidFill>
              <a:ea typeface="宋体" pitchFamily="2" charset="-122"/>
            </a:endParaRPr>
          </a:p>
        </p:txBody>
      </p:sp>
      <p:sp>
        <p:nvSpPr>
          <p:cNvPr id="3" name="Rectangle 2"/>
          <p:cNvSpPr>
            <a:spLocks noGrp="1" noChangeArrowheads="1"/>
          </p:cNvSpPr>
          <p:nvPr>
            <p:ph type="ctrTitle"/>
          </p:nvPr>
        </p:nvSpPr>
        <p:spPr>
          <a:xfrm>
            <a:off x="2281833" y="548680"/>
            <a:ext cx="7990631" cy="1008112"/>
          </a:xfrm>
        </p:spPr>
        <p:txBody>
          <a:bodyPr>
            <a:normAutofit fontScale="90000"/>
          </a:bodyPr>
          <a:lstStyle/>
          <a:p>
            <a:pPr eaLnBrk="1" hangingPunct="1"/>
            <a:r>
              <a:rPr kumimoji="0" lang="en-US" altLang="zh-CN" sz="2300" b="1" dirty="0">
                <a:solidFill>
                  <a:srgbClr val="FFC000"/>
                </a:solidFill>
                <a:ea typeface="宋体" pitchFamily="2" charset="-122"/>
              </a:rPr>
              <a:t>Working with Future Generations </a:t>
            </a:r>
            <a:br>
              <a:rPr kumimoji="0" lang="en-US" altLang="zh-CN" sz="2300" b="1" dirty="0">
                <a:solidFill>
                  <a:srgbClr val="FFC000"/>
                </a:solidFill>
                <a:ea typeface="宋体" pitchFamily="2" charset="-122"/>
              </a:rPr>
            </a:br>
            <a:r>
              <a:rPr kumimoji="0" lang="en-US" altLang="zh-CN" sz="2300" b="1" dirty="0">
                <a:solidFill>
                  <a:srgbClr val="FFC000"/>
                </a:solidFill>
                <a:ea typeface="宋体" pitchFamily="2" charset="-122"/>
              </a:rPr>
              <a:t>for Port Sustainability -</a:t>
            </a:r>
            <a:br>
              <a:rPr kumimoji="0" lang="en-US" altLang="zh-CN" sz="2300" b="1" dirty="0">
                <a:solidFill>
                  <a:srgbClr val="FFC000"/>
                </a:solidFill>
                <a:ea typeface="宋体" pitchFamily="2" charset="-122"/>
              </a:rPr>
            </a:br>
            <a:r>
              <a:rPr kumimoji="0" lang="en-US" altLang="zh-CN" sz="2300" b="1" dirty="0">
                <a:solidFill>
                  <a:srgbClr val="FFC000"/>
                </a:solidFill>
                <a:ea typeface="宋体" pitchFamily="2" charset="-122"/>
              </a:rPr>
              <a:t>Role of WMU</a:t>
            </a:r>
            <a:endParaRPr kumimoji="0" lang="zh-CN" altLang="en-US" sz="2300" b="1" dirty="0">
              <a:solidFill>
                <a:srgbClr val="FFC000"/>
              </a:solidFill>
              <a:ea typeface="宋体" pitchFamily="2" charset="-122"/>
            </a:endParaRPr>
          </a:p>
        </p:txBody>
      </p:sp>
      <p:sp>
        <p:nvSpPr>
          <p:cNvPr id="5" name="Slide Number Placeholder 4"/>
          <p:cNvSpPr>
            <a:spLocks noGrp="1"/>
          </p:cNvSpPr>
          <p:nvPr>
            <p:ph type="sldNum" sz="quarter" idx="12"/>
          </p:nvPr>
        </p:nvSpPr>
        <p:spPr>
          <a:xfrm>
            <a:off x="8534400" y="6597352"/>
            <a:ext cx="2133600" cy="260648"/>
          </a:xfrm>
        </p:spPr>
        <p:txBody>
          <a:bodyPr/>
          <a:lstStyle/>
          <a:p>
            <a:pPr fontAlgn="base">
              <a:spcBef>
                <a:spcPct val="0"/>
              </a:spcBef>
              <a:spcAft>
                <a:spcPct val="0"/>
              </a:spcAft>
            </a:pPr>
            <a:fld id="{30B90800-3F87-4BE0-8599-D11841D609F4}" type="slidenum">
              <a:rPr lang="zh-CN" altLang="en-US" sz="900">
                <a:solidFill>
                  <a:srgbClr val="000000"/>
                </a:solidFill>
                <a:latin typeface="Arial" pitchFamily="34" charset="0"/>
                <a:cs typeface="Arial" pitchFamily="34" charset="0"/>
              </a:rPr>
              <a:pPr fontAlgn="base">
                <a:spcBef>
                  <a:spcPct val="0"/>
                </a:spcBef>
                <a:spcAft>
                  <a:spcPct val="0"/>
                </a:spcAft>
              </a:pPr>
              <a:t>8</a:t>
            </a:fld>
            <a:endParaRPr lang="en-US" altLang="zh-CN" sz="900" dirty="0">
              <a:solidFill>
                <a:srgbClr val="000000"/>
              </a:solidFill>
              <a:latin typeface="Arial" pitchFamily="34" charset="0"/>
              <a:cs typeface="Arial"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223" y="404664"/>
            <a:ext cx="1052736" cy="1052736"/>
          </a:xfrm>
          <a:prstGeom prst="rect">
            <a:avLst/>
          </a:prstGeom>
        </p:spPr>
      </p:pic>
    </p:spTree>
    <p:extLst>
      <p:ext uri="{BB962C8B-B14F-4D97-AF65-F5344CB8AC3E}">
        <p14:creationId xmlns:p14="http://schemas.microsoft.com/office/powerpoint/2010/main" val="3180915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66000"/>
          </a:schemeClr>
        </a:solidFill>
        <a:effectLst/>
      </p:bgPr>
    </p:bg>
    <p:spTree>
      <p:nvGrpSpPr>
        <p:cNvPr id="1" name=""/>
        <p:cNvGrpSpPr/>
        <p:nvPr/>
      </p:nvGrpSpPr>
      <p:grpSpPr>
        <a:xfrm>
          <a:off x="0" y="0"/>
          <a:ext cx="0" cy="0"/>
          <a:chOff x="0" y="0"/>
          <a:chExt cx="0" cy="0"/>
        </a:xfrm>
      </p:grpSpPr>
      <p:sp>
        <p:nvSpPr>
          <p:cNvPr id="21505" name="Subtitle 3"/>
          <p:cNvSpPr>
            <a:spLocks noGrp="1"/>
          </p:cNvSpPr>
          <p:nvPr>
            <p:ph type="subTitle" idx="1"/>
          </p:nvPr>
        </p:nvSpPr>
        <p:spPr>
          <a:xfrm>
            <a:off x="2639616" y="1344229"/>
            <a:ext cx="6840760" cy="1440160"/>
          </a:xfrm>
        </p:spPr>
        <p:txBody>
          <a:bodyPr/>
          <a:lstStyle/>
          <a:p>
            <a:pPr marL="266700" indent="-266700" algn="l">
              <a:buSzPct val="150000"/>
              <a:buFontTx/>
              <a:buChar char="•"/>
            </a:pPr>
            <a:r>
              <a:rPr kumimoji="0" lang="en-GB" altLang="zh-CN" sz="2000" dirty="0">
                <a:solidFill>
                  <a:schemeClr val="bg1"/>
                </a:solidFill>
                <a:ea typeface="宋体" pitchFamily="2" charset="-122"/>
              </a:rPr>
              <a:t>Traditionally, maritime and port industries have been a male-dominated sector. </a:t>
            </a:r>
          </a:p>
          <a:p>
            <a:pPr marL="266700" indent="-266700" algn="l">
              <a:buSzPct val="150000"/>
              <a:buFontTx/>
              <a:buChar char="•"/>
            </a:pPr>
            <a:endParaRPr kumimoji="0" lang="en-GB" altLang="zh-CN" sz="1000" dirty="0">
              <a:solidFill>
                <a:schemeClr val="bg1"/>
              </a:solidFill>
              <a:ea typeface="宋体" pitchFamily="2" charset="-122"/>
            </a:endParaRPr>
          </a:p>
          <a:p>
            <a:pPr marL="266700" indent="-266700" algn="l">
              <a:buSzPct val="150000"/>
              <a:buFontTx/>
              <a:buChar char="•"/>
            </a:pPr>
            <a:r>
              <a:rPr kumimoji="0" lang="en-GB" altLang="zh-CN" sz="2000" dirty="0">
                <a:solidFill>
                  <a:schemeClr val="bg1"/>
                </a:solidFill>
                <a:ea typeface="宋体" pitchFamily="2" charset="-122"/>
              </a:rPr>
              <a:t>The situation has started to change and WMU has been a part of and an active contributor to this change.</a:t>
            </a:r>
          </a:p>
        </p:txBody>
      </p:sp>
      <p:sp>
        <p:nvSpPr>
          <p:cNvPr id="3" name="Rectangle 2"/>
          <p:cNvSpPr>
            <a:spLocks noGrp="1" noChangeArrowheads="1"/>
          </p:cNvSpPr>
          <p:nvPr>
            <p:ph type="ctrTitle"/>
          </p:nvPr>
        </p:nvSpPr>
        <p:spPr>
          <a:xfrm>
            <a:off x="2281833" y="476672"/>
            <a:ext cx="7772400" cy="852488"/>
          </a:xfrm>
        </p:spPr>
        <p:txBody>
          <a:bodyPr>
            <a:normAutofit/>
          </a:bodyPr>
          <a:lstStyle/>
          <a:p>
            <a:pPr eaLnBrk="1" hangingPunct="1"/>
            <a:r>
              <a:rPr kumimoji="0" lang="en-US" altLang="zh-CN" sz="2300" b="1" dirty="0">
                <a:solidFill>
                  <a:srgbClr val="FFC000"/>
                </a:solidFill>
                <a:ea typeface="宋体" pitchFamily="2" charset="-122"/>
              </a:rPr>
              <a:t>Equal Opportunities for</a:t>
            </a:r>
            <a:br>
              <a:rPr kumimoji="0" lang="en-US" altLang="zh-CN" sz="2300" b="1" dirty="0">
                <a:solidFill>
                  <a:srgbClr val="FFC000"/>
                </a:solidFill>
                <a:ea typeface="宋体" pitchFamily="2" charset="-122"/>
              </a:rPr>
            </a:br>
            <a:r>
              <a:rPr kumimoji="0" lang="en-US" altLang="zh-CN" sz="2300" b="1" dirty="0">
                <a:solidFill>
                  <a:srgbClr val="FFC000"/>
                </a:solidFill>
                <a:ea typeface="宋体" pitchFamily="2" charset="-122"/>
              </a:rPr>
              <a:t>Maritime and Port Education</a:t>
            </a:r>
            <a:endParaRPr kumimoji="0" lang="zh-CN" altLang="en-US" sz="2300" b="1" dirty="0">
              <a:solidFill>
                <a:srgbClr val="FFC000"/>
              </a:solidFill>
              <a:ea typeface="宋体" pitchFamily="2" charset="-122"/>
            </a:endParaRPr>
          </a:p>
        </p:txBody>
      </p:sp>
      <p:sp>
        <p:nvSpPr>
          <p:cNvPr id="5" name="Slide Number Placeholder 4"/>
          <p:cNvSpPr>
            <a:spLocks noGrp="1"/>
          </p:cNvSpPr>
          <p:nvPr>
            <p:ph type="sldNum" sz="quarter" idx="12"/>
          </p:nvPr>
        </p:nvSpPr>
        <p:spPr>
          <a:xfrm>
            <a:off x="8534400" y="6597352"/>
            <a:ext cx="2133600" cy="260648"/>
          </a:xfrm>
        </p:spPr>
        <p:txBody>
          <a:bodyPr/>
          <a:lstStyle/>
          <a:p>
            <a:pPr fontAlgn="base">
              <a:spcBef>
                <a:spcPct val="0"/>
              </a:spcBef>
              <a:spcAft>
                <a:spcPct val="0"/>
              </a:spcAft>
            </a:pPr>
            <a:fld id="{30B90800-3F87-4BE0-8599-D11841D609F4}" type="slidenum">
              <a:rPr lang="zh-CN" altLang="en-US" sz="900">
                <a:solidFill>
                  <a:srgbClr val="000000"/>
                </a:solidFill>
                <a:latin typeface="Arial" pitchFamily="34" charset="0"/>
                <a:cs typeface="Arial" pitchFamily="34" charset="0"/>
              </a:rPr>
              <a:pPr fontAlgn="base">
                <a:spcBef>
                  <a:spcPct val="0"/>
                </a:spcBef>
                <a:spcAft>
                  <a:spcPct val="0"/>
                </a:spcAft>
              </a:pPr>
              <a:t>9</a:t>
            </a:fld>
            <a:endParaRPr lang="en-US" altLang="zh-CN" sz="900">
              <a:solidFill>
                <a:srgbClr val="000000"/>
              </a:solidFill>
              <a:latin typeface="Arial" pitchFamily="34" charset="0"/>
              <a:cs typeface="Arial"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9656" y="2996952"/>
            <a:ext cx="3707534" cy="3535090"/>
          </a:xfrm>
          <a:prstGeom prst="rect">
            <a:avLst/>
          </a:prstGeom>
        </p:spPr>
      </p:pic>
      <p:sp>
        <p:nvSpPr>
          <p:cNvPr id="6" name="Flowchart: Connector 5"/>
          <p:cNvSpPr/>
          <p:nvPr/>
        </p:nvSpPr>
        <p:spPr>
          <a:xfrm>
            <a:off x="6923584" y="3075882"/>
            <a:ext cx="1872208" cy="1872208"/>
          </a:xfrm>
          <a:prstGeom prst="flowChartConnector">
            <a:avLst/>
          </a:prstGeom>
          <a:solidFill>
            <a:srgbClr val="FF66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srgbClr val="FFFFFF"/>
                </a:solidFill>
                <a:latin typeface="Arial Narrow" panose="020B0606020202030204" pitchFamily="34" charset="0"/>
                <a:cs typeface="Arial"/>
              </a:rPr>
              <a:t>Female Graduates in 2017</a:t>
            </a:r>
          </a:p>
          <a:p>
            <a:pPr algn="ctr" fontAlgn="base">
              <a:spcBef>
                <a:spcPct val="0"/>
              </a:spcBef>
              <a:spcAft>
                <a:spcPct val="0"/>
              </a:spcAft>
            </a:pPr>
            <a:r>
              <a:rPr lang="en-US" sz="3000" b="1" dirty="0">
                <a:solidFill>
                  <a:srgbClr val="FFFFFF"/>
                </a:solidFill>
                <a:latin typeface="Arial Narrow" panose="020B0606020202030204" pitchFamily="34" charset="0"/>
                <a:cs typeface="Arial"/>
              </a:rPr>
              <a:t>37% </a:t>
            </a:r>
            <a:r>
              <a:rPr lang="en-US" sz="1400" dirty="0">
                <a:solidFill>
                  <a:srgbClr val="FFFFFF"/>
                </a:solidFill>
                <a:latin typeface="Arial Narrow" panose="020B0606020202030204" pitchFamily="34" charset="0"/>
                <a:cs typeface="Arial"/>
              </a:rPr>
              <a:t>from</a:t>
            </a:r>
          </a:p>
          <a:p>
            <a:pPr algn="ctr" fontAlgn="base">
              <a:spcBef>
                <a:spcPct val="0"/>
              </a:spcBef>
              <a:spcAft>
                <a:spcPct val="0"/>
              </a:spcAft>
            </a:pPr>
            <a:r>
              <a:rPr lang="en-US" sz="3000" b="1" dirty="0">
                <a:solidFill>
                  <a:srgbClr val="FFFFFF"/>
                </a:solidFill>
                <a:latin typeface="Arial Narrow" panose="020B0606020202030204" pitchFamily="34" charset="0"/>
                <a:cs typeface="Arial"/>
              </a:rPr>
              <a:t>2.8% </a:t>
            </a:r>
          </a:p>
          <a:p>
            <a:pPr algn="ctr" fontAlgn="base">
              <a:spcBef>
                <a:spcPct val="0"/>
              </a:spcBef>
              <a:spcAft>
                <a:spcPct val="0"/>
              </a:spcAft>
            </a:pPr>
            <a:r>
              <a:rPr lang="en-US" sz="1400" dirty="0">
                <a:solidFill>
                  <a:srgbClr val="FFFFFF"/>
                </a:solidFill>
                <a:latin typeface="Arial Narrow" panose="020B0606020202030204" pitchFamily="34" charset="0"/>
                <a:cs typeface="Arial"/>
              </a:rPr>
              <a:t>in 1983</a:t>
            </a:r>
            <a:endParaRPr lang="en-GB" sz="3000" dirty="0">
              <a:solidFill>
                <a:srgbClr val="FFFFFF"/>
              </a:solidFill>
              <a:latin typeface="Arial Narrow" panose="020B0606020202030204" pitchFamily="34" charset="0"/>
              <a:cs typeface="Arial"/>
            </a:endParaRPr>
          </a:p>
        </p:txBody>
      </p:sp>
      <p:sp>
        <p:nvSpPr>
          <p:cNvPr id="9" name="Flowchart: Connector 8"/>
          <p:cNvSpPr/>
          <p:nvPr/>
        </p:nvSpPr>
        <p:spPr>
          <a:xfrm>
            <a:off x="8665096" y="4459527"/>
            <a:ext cx="1872208" cy="1872208"/>
          </a:xfrm>
          <a:prstGeom prst="flowChartConnector">
            <a:avLst/>
          </a:prstGeom>
          <a:solidFill>
            <a:srgbClr val="0070C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srgbClr val="FFFFFF"/>
                </a:solidFill>
                <a:latin typeface="Arial Narrow" panose="020B0606020202030204" pitchFamily="34" charset="0"/>
                <a:cs typeface="Arial"/>
              </a:rPr>
              <a:t>Average Age of Graduates in 2017</a:t>
            </a:r>
          </a:p>
          <a:p>
            <a:pPr algn="ctr" fontAlgn="base">
              <a:spcBef>
                <a:spcPct val="0"/>
              </a:spcBef>
              <a:spcAft>
                <a:spcPct val="0"/>
              </a:spcAft>
            </a:pPr>
            <a:r>
              <a:rPr lang="en-US" sz="4000" b="1" dirty="0">
                <a:solidFill>
                  <a:srgbClr val="FFFFFF"/>
                </a:solidFill>
                <a:latin typeface="Arial Narrow" panose="020B0606020202030204" pitchFamily="34" charset="0"/>
                <a:cs typeface="Arial"/>
              </a:rPr>
              <a:t>33</a:t>
            </a:r>
            <a:endParaRPr lang="en-US" sz="4000" dirty="0">
              <a:solidFill>
                <a:srgbClr val="FFFFFF"/>
              </a:solidFill>
              <a:latin typeface="Arial Narrow" panose="020B0606020202030204" pitchFamily="34" charset="0"/>
              <a:cs typeface="Aria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528" y="291493"/>
            <a:ext cx="1052736" cy="1052736"/>
          </a:xfrm>
          <a:prstGeom prst="rect">
            <a:avLst/>
          </a:prstGeom>
        </p:spPr>
      </p:pic>
    </p:spTree>
    <p:extLst>
      <p:ext uri="{BB962C8B-B14F-4D97-AF65-F5344CB8AC3E}">
        <p14:creationId xmlns:p14="http://schemas.microsoft.com/office/powerpoint/2010/main" val="236809452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PSP_sjabloon.pptx" id="{E247F1D3-18B0-4D7B-BE67-7DA9799469A0}" vid="{C22B1CA3-7A1D-486B-8D2B-69F1AB60E41B}"/>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WPSP_sjabloon</Template>
  <TotalTime>974</TotalTime>
  <Words>697</Words>
  <Application>Microsoft Macintosh PowerPoint</Application>
  <PresentationFormat>Widescreen</PresentationFormat>
  <Paragraphs>108</Paragraphs>
  <Slides>12</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等线</vt:lpstr>
      <vt:lpstr>ＭＳ Ｐゴシック</vt:lpstr>
      <vt:lpstr>宋体</vt:lpstr>
      <vt:lpstr>宋体</vt:lpstr>
      <vt:lpstr>Arial</vt:lpstr>
      <vt:lpstr>Arial Narrow</vt:lpstr>
      <vt:lpstr>Calibri</vt:lpstr>
      <vt:lpstr>Calibri Light</vt:lpstr>
      <vt:lpstr>Wingdings</vt:lpstr>
      <vt:lpstr>Kantoorthema</vt:lpstr>
      <vt:lpstr>Default Design</vt:lpstr>
      <vt:lpstr>Port Sustainability and Future Generations  </vt:lpstr>
      <vt:lpstr>PowerPoint Presentation</vt:lpstr>
      <vt:lpstr>Port Sustainability and Future Generations</vt:lpstr>
      <vt:lpstr>Outline of Presentation</vt:lpstr>
      <vt:lpstr>The Central Element of the UN 2030 Agenda is PEOPLE - the current and future generations</vt:lpstr>
      <vt:lpstr>Ports contribution to the Achievement  of the Sustainable Development Goals</vt:lpstr>
      <vt:lpstr>The Key to the Success of the UN 2030 Agenda - EDUCATION</vt:lpstr>
      <vt:lpstr>Working with Future Generations  for Port Sustainability - Role of WMU</vt:lpstr>
      <vt:lpstr>Equal Opportunities for Maritime and Port Education</vt:lpstr>
      <vt:lpstr>Providing the Cutting-Edge Knowledge to Future Managers on Sustainable Maritime Energy Management</vt:lpstr>
      <vt:lpstr>Providing the Maritime Professionals with  A Broader Vision of the Oceans</vt:lpstr>
      <vt:lpstr>Thank You</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Carla Quanjard</dc:creator>
  <cp:lastModifiedBy>Adonis Michail</cp:lastModifiedBy>
  <cp:revision>55</cp:revision>
  <dcterms:created xsi:type="dcterms:W3CDTF">2018-03-16T09:57:48Z</dcterms:created>
  <dcterms:modified xsi:type="dcterms:W3CDTF">2018-04-30T06:01:48Z</dcterms:modified>
</cp:coreProperties>
</file>